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Lst>
  <p:sldSz cx="7556500" cy="10693400"/>
  <p:notesSz cx="7556500" cy="106934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1A0"/>
    <a:srgbClr val="FFF100"/>
    <a:srgbClr val="221815"/>
    <a:srgbClr val="EC6D81"/>
    <a:srgbClr val="F5A3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94" autoAdjust="0"/>
    <p:restoredTop sz="94660"/>
  </p:normalViewPr>
  <p:slideViewPr>
    <p:cSldViewPr>
      <p:cViewPr varScale="1">
        <p:scale>
          <a:sx n="44" d="100"/>
          <a:sy n="44" d="100"/>
        </p:scale>
        <p:origin x="2466" y="78"/>
      </p:cViewPr>
      <p:guideLst>
        <p:guide orient="horz" pos="2880"/>
        <p:guide pos="216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12/3/2024</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3.png"/><Relationship Id="rId39" Type="http://schemas.openxmlformats.org/officeDocument/2006/relationships/image" Target="../media/image38.svg"/><Relationship Id="rId21" Type="http://schemas.openxmlformats.org/officeDocument/2006/relationships/image" Target="../media/image19.png"/><Relationship Id="rId34" Type="http://schemas.openxmlformats.org/officeDocument/2006/relationships/image" Target="../media/image27.png"/><Relationship Id="rId7" Type="http://schemas.openxmlformats.org/officeDocument/2006/relationships/image" Target="../media/image6.png"/><Relationship Id="rId2" Type="http://schemas.openxmlformats.org/officeDocument/2006/relationships/image" Target="../media/image1.png"/><Relationship Id="rId16" Type="http://schemas.openxmlformats.org/officeDocument/2006/relationships/image" Target="../media/image14.png"/><Relationship Id="rId20" Type="http://schemas.openxmlformats.org/officeDocument/2006/relationships/image" Target="../media/image18.png"/><Relationship Id="rId29" Type="http://schemas.openxmlformats.org/officeDocument/2006/relationships/image" Target="../media/image28.svg"/><Relationship Id="rId41" Type="http://schemas.openxmlformats.org/officeDocument/2006/relationships/image" Target="../media/image40.svg"/><Relationship Id="rId1" Type="http://schemas.openxmlformats.org/officeDocument/2006/relationships/slideLayout" Target="../slideLayouts/slideLayout5.xml"/><Relationship Id="rId6" Type="http://schemas.openxmlformats.org/officeDocument/2006/relationships/image" Target="../media/image5.png"/><Relationship Id="rId11" Type="http://schemas.openxmlformats.org/officeDocument/2006/relationships/image" Target="../media/image9.png"/><Relationship Id="rId24" Type="http://schemas.openxmlformats.org/officeDocument/2006/relationships/image" Target="../media/image22.png"/><Relationship Id="rId32" Type="http://schemas.openxmlformats.org/officeDocument/2006/relationships/image" Target="../media/image26.png"/><Relationship Id="rId37" Type="http://schemas.openxmlformats.org/officeDocument/2006/relationships/image" Target="../media/image36.svg"/><Relationship Id="rId40" Type="http://schemas.openxmlformats.org/officeDocument/2006/relationships/image" Target="../media/image30.png"/><Relationship Id="rId5" Type="http://schemas.openxmlformats.org/officeDocument/2006/relationships/image" Target="../media/image4.png"/><Relationship Id="rId15" Type="http://schemas.openxmlformats.org/officeDocument/2006/relationships/image" Target="../media/image13.png"/><Relationship Id="rId23" Type="http://schemas.openxmlformats.org/officeDocument/2006/relationships/image" Target="../media/image21.png"/><Relationship Id="rId28" Type="http://schemas.openxmlformats.org/officeDocument/2006/relationships/image" Target="../media/image24.png"/><Relationship Id="rId36" Type="http://schemas.openxmlformats.org/officeDocument/2006/relationships/image" Target="../media/image28.png"/><Relationship Id="rId10" Type="http://schemas.openxmlformats.org/officeDocument/2006/relationships/image" Target="../media/image8.png"/><Relationship Id="rId19" Type="http://schemas.openxmlformats.org/officeDocument/2006/relationships/image" Target="../media/image17.png"/><Relationship Id="rId31" Type="http://schemas.openxmlformats.org/officeDocument/2006/relationships/image" Target="../media/image30.svg"/><Relationship Id="rId4" Type="http://schemas.openxmlformats.org/officeDocument/2006/relationships/image" Target="../media/image3.png"/><Relationship Id="rId9" Type="http://schemas.openxmlformats.org/officeDocument/2006/relationships/image" Target="../media/image7.png"/><Relationship Id="rId14" Type="http://schemas.openxmlformats.org/officeDocument/2006/relationships/image" Target="../media/image12.png"/><Relationship Id="rId22" Type="http://schemas.openxmlformats.org/officeDocument/2006/relationships/image" Target="../media/image20.png"/><Relationship Id="rId27" Type="http://schemas.openxmlformats.org/officeDocument/2006/relationships/image" Target="../media/image26.svg"/><Relationship Id="rId30" Type="http://schemas.openxmlformats.org/officeDocument/2006/relationships/image" Target="../media/image25.png"/><Relationship Id="rId35" Type="http://schemas.openxmlformats.org/officeDocument/2006/relationships/image" Target="../media/image34.svg"/><Relationship Id="rId8" Type="http://schemas.openxmlformats.org/officeDocument/2006/relationships/image" Target="../media/image7.svg"/><Relationship Id="rId3" Type="http://schemas.openxmlformats.org/officeDocument/2006/relationships/image" Target="../media/image2.png"/><Relationship Id="rId12" Type="http://schemas.openxmlformats.org/officeDocument/2006/relationships/image" Target="../media/image10.png"/><Relationship Id="rId17" Type="http://schemas.openxmlformats.org/officeDocument/2006/relationships/image" Target="../media/image15.png"/><Relationship Id="rId25" Type="http://schemas.openxmlformats.org/officeDocument/2006/relationships/image" Target="../media/image24.svg"/><Relationship Id="rId33" Type="http://schemas.openxmlformats.org/officeDocument/2006/relationships/image" Target="../media/image32.svg"/><Relationship Id="rId38"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3">
            <a:extLst>
              <a:ext uri="{FF2B5EF4-FFF2-40B4-BE49-F238E27FC236}">
                <a16:creationId xmlns:a16="http://schemas.microsoft.com/office/drawing/2014/main" id="{9F792C56-04DD-1890-0E76-2FEEF34C49DF}"/>
              </a:ext>
            </a:extLst>
          </p:cNvPr>
          <p:cNvSpPr/>
          <p:nvPr/>
        </p:nvSpPr>
        <p:spPr>
          <a:xfrm>
            <a:off x="2748" y="0"/>
            <a:ext cx="7560309" cy="10111105"/>
          </a:xfrm>
          <a:custGeom>
            <a:avLst/>
            <a:gdLst/>
            <a:ahLst/>
            <a:cxnLst/>
            <a:rect l="l" t="t" r="r" b="b"/>
            <a:pathLst>
              <a:path w="7560309" h="10111105">
                <a:moveTo>
                  <a:pt x="0" y="10110698"/>
                </a:moveTo>
                <a:lnTo>
                  <a:pt x="7559992" y="10110698"/>
                </a:lnTo>
                <a:lnTo>
                  <a:pt x="7559992" y="0"/>
                </a:lnTo>
                <a:lnTo>
                  <a:pt x="0" y="0"/>
                </a:lnTo>
                <a:lnTo>
                  <a:pt x="0" y="10110698"/>
                </a:lnTo>
                <a:close/>
              </a:path>
            </a:pathLst>
          </a:custGeom>
          <a:solidFill>
            <a:srgbClr val="FEEBC8"/>
          </a:solidFill>
        </p:spPr>
        <p:txBody>
          <a:bodyPr wrap="square" lIns="0" tIns="0" rIns="0" bIns="0" rtlCol="0"/>
          <a:lstStyle/>
          <a:p>
            <a:endParaRPr dirty="0">
              <a:latin typeface="游ゴシック" panose="020B0400000000000000" pitchFamily="50" charset="-128"/>
              <a:ea typeface="游ゴシック" panose="020B0400000000000000" pitchFamily="50" charset="-128"/>
            </a:endParaRPr>
          </a:p>
        </p:txBody>
      </p:sp>
      <p:pic>
        <p:nvPicPr>
          <p:cNvPr id="3" name="object 58">
            <a:extLst>
              <a:ext uri="{FF2B5EF4-FFF2-40B4-BE49-F238E27FC236}">
                <a16:creationId xmlns:a16="http://schemas.microsoft.com/office/drawing/2014/main" id="{29377F2C-B22C-3492-D0A9-7012A40613F6}"/>
              </a:ext>
            </a:extLst>
          </p:cNvPr>
          <p:cNvPicPr/>
          <p:nvPr/>
        </p:nvPicPr>
        <p:blipFill>
          <a:blip r:embed="rId2" cstate="print"/>
          <a:stretch>
            <a:fillRect/>
          </a:stretch>
        </p:blipFill>
        <p:spPr>
          <a:xfrm>
            <a:off x="147762" y="144640"/>
            <a:ext cx="2235281" cy="317750"/>
          </a:xfrm>
          <a:prstGeom prst="rect">
            <a:avLst/>
          </a:prstGeom>
        </p:spPr>
      </p:pic>
      <p:sp>
        <p:nvSpPr>
          <p:cNvPr id="4" name="object 4">
            <a:extLst>
              <a:ext uri="{FF2B5EF4-FFF2-40B4-BE49-F238E27FC236}">
                <a16:creationId xmlns:a16="http://schemas.microsoft.com/office/drawing/2014/main" id="{6F2CCC6D-1B98-0439-C5C7-D0CA6A9D8609}"/>
              </a:ext>
            </a:extLst>
          </p:cNvPr>
          <p:cNvSpPr/>
          <p:nvPr/>
        </p:nvSpPr>
        <p:spPr>
          <a:xfrm>
            <a:off x="2748" y="1326159"/>
            <a:ext cx="1311910" cy="441959"/>
          </a:xfrm>
          <a:custGeom>
            <a:avLst/>
            <a:gdLst/>
            <a:ahLst/>
            <a:cxnLst/>
            <a:rect l="l" t="t" r="r" b="b"/>
            <a:pathLst>
              <a:path w="1311910" h="441960">
                <a:moveTo>
                  <a:pt x="1311681" y="292100"/>
                </a:moveTo>
                <a:lnTo>
                  <a:pt x="1310843" y="279400"/>
                </a:lnTo>
                <a:lnTo>
                  <a:pt x="1305217" y="269240"/>
                </a:lnTo>
                <a:lnTo>
                  <a:pt x="1295768" y="260350"/>
                </a:lnTo>
                <a:lnTo>
                  <a:pt x="1284097" y="256540"/>
                </a:lnTo>
                <a:lnTo>
                  <a:pt x="1271790" y="257810"/>
                </a:lnTo>
                <a:lnTo>
                  <a:pt x="1249832" y="265645"/>
                </a:lnTo>
                <a:lnTo>
                  <a:pt x="1258100" y="232410"/>
                </a:lnTo>
                <a:lnTo>
                  <a:pt x="1261579" y="218440"/>
                </a:lnTo>
                <a:lnTo>
                  <a:pt x="1262291" y="212090"/>
                </a:lnTo>
                <a:lnTo>
                  <a:pt x="1262380" y="211378"/>
                </a:lnTo>
                <a:lnTo>
                  <a:pt x="1262468" y="210540"/>
                </a:lnTo>
                <a:lnTo>
                  <a:pt x="1262570" y="209638"/>
                </a:lnTo>
                <a:lnTo>
                  <a:pt x="1262430" y="208280"/>
                </a:lnTo>
                <a:lnTo>
                  <a:pt x="1261668" y="201930"/>
                </a:lnTo>
                <a:lnTo>
                  <a:pt x="1261237" y="200660"/>
                </a:lnTo>
                <a:lnTo>
                  <a:pt x="1258658" y="193040"/>
                </a:lnTo>
                <a:lnTo>
                  <a:pt x="1215898" y="160020"/>
                </a:lnTo>
                <a:lnTo>
                  <a:pt x="1175181" y="138430"/>
                </a:lnTo>
                <a:lnTo>
                  <a:pt x="1131722" y="123190"/>
                </a:lnTo>
                <a:lnTo>
                  <a:pt x="1085951" y="114300"/>
                </a:lnTo>
                <a:lnTo>
                  <a:pt x="1063193" y="113030"/>
                </a:lnTo>
                <a:lnTo>
                  <a:pt x="1040447" y="113030"/>
                </a:lnTo>
                <a:lnTo>
                  <a:pt x="995197" y="118110"/>
                </a:lnTo>
                <a:lnTo>
                  <a:pt x="950125" y="132080"/>
                </a:lnTo>
                <a:lnTo>
                  <a:pt x="888619" y="157480"/>
                </a:lnTo>
                <a:lnTo>
                  <a:pt x="879017" y="158750"/>
                </a:lnTo>
                <a:lnTo>
                  <a:pt x="838835" y="138430"/>
                </a:lnTo>
                <a:lnTo>
                  <a:pt x="829271" y="130810"/>
                </a:lnTo>
                <a:lnTo>
                  <a:pt x="807250" y="116840"/>
                </a:lnTo>
                <a:lnTo>
                  <a:pt x="784809" y="102870"/>
                </a:lnTo>
                <a:lnTo>
                  <a:pt x="738822" y="77470"/>
                </a:lnTo>
                <a:lnTo>
                  <a:pt x="707974" y="62230"/>
                </a:lnTo>
                <a:lnTo>
                  <a:pt x="692556" y="54610"/>
                </a:lnTo>
                <a:lnTo>
                  <a:pt x="644486" y="33020"/>
                </a:lnTo>
                <a:lnTo>
                  <a:pt x="595083" y="16510"/>
                </a:lnTo>
                <a:lnTo>
                  <a:pt x="544868" y="5080"/>
                </a:lnTo>
                <a:lnTo>
                  <a:pt x="494334" y="0"/>
                </a:lnTo>
                <a:lnTo>
                  <a:pt x="469074" y="1270"/>
                </a:lnTo>
                <a:lnTo>
                  <a:pt x="420509" y="16510"/>
                </a:lnTo>
                <a:lnTo>
                  <a:pt x="379171" y="44450"/>
                </a:lnTo>
                <a:lnTo>
                  <a:pt x="360222" y="60960"/>
                </a:lnTo>
                <a:lnTo>
                  <a:pt x="331241" y="85090"/>
                </a:lnTo>
                <a:lnTo>
                  <a:pt x="267169" y="114300"/>
                </a:lnTo>
                <a:lnTo>
                  <a:pt x="178231" y="125730"/>
                </a:lnTo>
                <a:lnTo>
                  <a:pt x="125056" y="127000"/>
                </a:lnTo>
                <a:lnTo>
                  <a:pt x="71818" y="127000"/>
                </a:lnTo>
                <a:lnTo>
                  <a:pt x="18999" y="130810"/>
                </a:lnTo>
                <a:lnTo>
                  <a:pt x="0" y="133604"/>
                </a:lnTo>
                <a:lnTo>
                  <a:pt x="0" y="164376"/>
                </a:lnTo>
                <a:lnTo>
                  <a:pt x="0" y="196532"/>
                </a:lnTo>
                <a:lnTo>
                  <a:pt x="0" y="343217"/>
                </a:lnTo>
                <a:lnTo>
                  <a:pt x="0" y="374789"/>
                </a:lnTo>
                <a:lnTo>
                  <a:pt x="0" y="407314"/>
                </a:lnTo>
                <a:lnTo>
                  <a:pt x="18973" y="406400"/>
                </a:lnTo>
                <a:lnTo>
                  <a:pt x="71323" y="400050"/>
                </a:lnTo>
                <a:lnTo>
                  <a:pt x="98894" y="396240"/>
                </a:lnTo>
                <a:lnTo>
                  <a:pt x="154292" y="391160"/>
                </a:lnTo>
                <a:lnTo>
                  <a:pt x="182143" y="391160"/>
                </a:lnTo>
                <a:lnTo>
                  <a:pt x="208280" y="394970"/>
                </a:lnTo>
                <a:lnTo>
                  <a:pt x="234188" y="400050"/>
                </a:lnTo>
                <a:lnTo>
                  <a:pt x="285623" y="412750"/>
                </a:lnTo>
                <a:lnTo>
                  <a:pt x="330682" y="421640"/>
                </a:lnTo>
                <a:lnTo>
                  <a:pt x="376059" y="429260"/>
                </a:lnTo>
                <a:lnTo>
                  <a:pt x="467461" y="439420"/>
                </a:lnTo>
                <a:lnTo>
                  <a:pt x="513334" y="441960"/>
                </a:lnTo>
                <a:lnTo>
                  <a:pt x="605523" y="441960"/>
                </a:lnTo>
                <a:lnTo>
                  <a:pt x="697522" y="436880"/>
                </a:lnTo>
                <a:lnTo>
                  <a:pt x="743470" y="431800"/>
                </a:lnTo>
                <a:lnTo>
                  <a:pt x="793534" y="427990"/>
                </a:lnTo>
                <a:lnTo>
                  <a:pt x="942581" y="408940"/>
                </a:lnTo>
                <a:lnTo>
                  <a:pt x="1040942" y="391160"/>
                </a:lnTo>
                <a:lnTo>
                  <a:pt x="1095209" y="378460"/>
                </a:lnTo>
                <a:lnTo>
                  <a:pt x="1138453" y="368300"/>
                </a:lnTo>
                <a:lnTo>
                  <a:pt x="1186865" y="354330"/>
                </a:lnTo>
                <a:lnTo>
                  <a:pt x="1288669" y="318770"/>
                </a:lnTo>
                <a:lnTo>
                  <a:pt x="1309408" y="298450"/>
                </a:lnTo>
                <a:lnTo>
                  <a:pt x="1311681" y="292100"/>
                </a:lnTo>
                <a:close/>
              </a:path>
            </a:pathLst>
          </a:custGeom>
          <a:solidFill>
            <a:srgbClr val="FFFFFF"/>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5" name="object 5">
            <a:extLst>
              <a:ext uri="{FF2B5EF4-FFF2-40B4-BE49-F238E27FC236}">
                <a16:creationId xmlns:a16="http://schemas.microsoft.com/office/drawing/2014/main" id="{22F23417-2E0D-80E0-81FA-EB52F4920276}"/>
              </a:ext>
            </a:extLst>
          </p:cNvPr>
          <p:cNvPicPr/>
          <p:nvPr/>
        </p:nvPicPr>
        <p:blipFill>
          <a:blip r:embed="rId3" cstate="print"/>
          <a:stretch>
            <a:fillRect/>
          </a:stretch>
        </p:blipFill>
        <p:spPr>
          <a:xfrm>
            <a:off x="3112823" y="194377"/>
            <a:ext cx="1910830" cy="675871"/>
          </a:xfrm>
          <a:prstGeom prst="rect">
            <a:avLst/>
          </a:prstGeom>
        </p:spPr>
      </p:pic>
      <p:pic>
        <p:nvPicPr>
          <p:cNvPr id="6" name="object 7">
            <a:extLst>
              <a:ext uri="{FF2B5EF4-FFF2-40B4-BE49-F238E27FC236}">
                <a16:creationId xmlns:a16="http://schemas.microsoft.com/office/drawing/2014/main" id="{E4ECD1F7-02BA-8BC0-2E5D-A6EF7FCCF8AF}"/>
              </a:ext>
            </a:extLst>
          </p:cNvPr>
          <p:cNvPicPr/>
          <p:nvPr/>
        </p:nvPicPr>
        <p:blipFill>
          <a:blip r:embed="rId4" cstate="print"/>
          <a:stretch>
            <a:fillRect/>
          </a:stretch>
        </p:blipFill>
        <p:spPr>
          <a:xfrm>
            <a:off x="5236825" y="364923"/>
            <a:ext cx="267982" cy="287362"/>
          </a:xfrm>
          <a:prstGeom prst="rect">
            <a:avLst/>
          </a:prstGeom>
        </p:spPr>
      </p:pic>
      <p:sp>
        <p:nvSpPr>
          <p:cNvPr id="7" name="object 6">
            <a:extLst>
              <a:ext uri="{FF2B5EF4-FFF2-40B4-BE49-F238E27FC236}">
                <a16:creationId xmlns:a16="http://schemas.microsoft.com/office/drawing/2014/main" id="{00C0D129-D6FD-BAC9-1C6E-D193C5772FA1}"/>
              </a:ext>
            </a:extLst>
          </p:cNvPr>
          <p:cNvSpPr/>
          <p:nvPr/>
        </p:nvSpPr>
        <p:spPr>
          <a:xfrm>
            <a:off x="6861358" y="1360017"/>
            <a:ext cx="701675" cy="365760"/>
          </a:xfrm>
          <a:custGeom>
            <a:avLst/>
            <a:gdLst/>
            <a:ahLst/>
            <a:cxnLst/>
            <a:rect l="l" t="t" r="r" b="b"/>
            <a:pathLst>
              <a:path w="701675" h="365760">
                <a:moveTo>
                  <a:pt x="701395" y="43967"/>
                </a:moveTo>
                <a:lnTo>
                  <a:pt x="701382" y="35077"/>
                </a:lnTo>
                <a:lnTo>
                  <a:pt x="701382" y="10312"/>
                </a:lnTo>
                <a:lnTo>
                  <a:pt x="650925" y="3632"/>
                </a:lnTo>
                <a:lnTo>
                  <a:pt x="595210" y="0"/>
                </a:lnTo>
                <a:lnTo>
                  <a:pt x="538454" y="0"/>
                </a:lnTo>
                <a:lnTo>
                  <a:pt x="482460" y="4127"/>
                </a:lnTo>
                <a:lnTo>
                  <a:pt x="426567" y="12420"/>
                </a:lnTo>
                <a:lnTo>
                  <a:pt x="371551" y="24803"/>
                </a:lnTo>
                <a:lnTo>
                  <a:pt x="357276" y="28816"/>
                </a:lnTo>
                <a:lnTo>
                  <a:pt x="342976" y="32575"/>
                </a:lnTo>
                <a:lnTo>
                  <a:pt x="328066" y="35077"/>
                </a:lnTo>
                <a:lnTo>
                  <a:pt x="313664" y="35077"/>
                </a:lnTo>
                <a:lnTo>
                  <a:pt x="299224" y="32893"/>
                </a:lnTo>
                <a:lnTo>
                  <a:pt x="284899" y="29705"/>
                </a:lnTo>
                <a:lnTo>
                  <a:pt x="270598" y="26339"/>
                </a:lnTo>
                <a:lnTo>
                  <a:pt x="256209" y="23634"/>
                </a:lnTo>
                <a:lnTo>
                  <a:pt x="230390" y="21653"/>
                </a:lnTo>
                <a:lnTo>
                  <a:pt x="204711" y="23152"/>
                </a:lnTo>
                <a:lnTo>
                  <a:pt x="179463" y="28067"/>
                </a:lnTo>
                <a:lnTo>
                  <a:pt x="109982" y="61290"/>
                </a:lnTo>
                <a:lnTo>
                  <a:pt x="72021" y="95821"/>
                </a:lnTo>
                <a:lnTo>
                  <a:pt x="43662" y="138353"/>
                </a:lnTo>
                <a:lnTo>
                  <a:pt x="34569" y="165887"/>
                </a:lnTo>
                <a:lnTo>
                  <a:pt x="37706" y="165290"/>
                </a:lnTo>
                <a:lnTo>
                  <a:pt x="34569" y="165900"/>
                </a:lnTo>
                <a:lnTo>
                  <a:pt x="31521" y="175133"/>
                </a:lnTo>
                <a:lnTo>
                  <a:pt x="34544" y="165938"/>
                </a:lnTo>
                <a:lnTo>
                  <a:pt x="34328" y="165938"/>
                </a:lnTo>
                <a:lnTo>
                  <a:pt x="15024" y="169646"/>
                </a:lnTo>
                <a:lnTo>
                  <a:pt x="0" y="187286"/>
                </a:lnTo>
                <a:lnTo>
                  <a:pt x="2717" y="210286"/>
                </a:lnTo>
                <a:lnTo>
                  <a:pt x="2844" y="211340"/>
                </a:lnTo>
                <a:lnTo>
                  <a:pt x="2946" y="212242"/>
                </a:lnTo>
                <a:lnTo>
                  <a:pt x="29997" y="256324"/>
                </a:lnTo>
                <a:lnTo>
                  <a:pt x="62636" y="296316"/>
                </a:lnTo>
                <a:lnTo>
                  <a:pt x="104724" y="326923"/>
                </a:lnTo>
                <a:lnTo>
                  <a:pt x="153835" y="344271"/>
                </a:lnTo>
                <a:lnTo>
                  <a:pt x="211162" y="352171"/>
                </a:lnTo>
                <a:lnTo>
                  <a:pt x="268922" y="356666"/>
                </a:lnTo>
                <a:lnTo>
                  <a:pt x="323672" y="361873"/>
                </a:lnTo>
                <a:lnTo>
                  <a:pt x="351104" y="364109"/>
                </a:lnTo>
                <a:lnTo>
                  <a:pt x="378523" y="365429"/>
                </a:lnTo>
                <a:lnTo>
                  <a:pt x="422351" y="362864"/>
                </a:lnTo>
                <a:lnTo>
                  <a:pt x="464007" y="351155"/>
                </a:lnTo>
                <a:lnTo>
                  <a:pt x="498398" y="327596"/>
                </a:lnTo>
                <a:lnTo>
                  <a:pt x="520458" y="289483"/>
                </a:lnTo>
                <a:lnTo>
                  <a:pt x="521068" y="287502"/>
                </a:lnTo>
                <a:lnTo>
                  <a:pt x="524598" y="277799"/>
                </a:lnTo>
                <a:lnTo>
                  <a:pt x="551040" y="282067"/>
                </a:lnTo>
                <a:lnTo>
                  <a:pt x="564730" y="283946"/>
                </a:lnTo>
                <a:lnTo>
                  <a:pt x="578523" y="285330"/>
                </a:lnTo>
                <a:lnTo>
                  <a:pt x="604723" y="286397"/>
                </a:lnTo>
                <a:lnTo>
                  <a:pt x="630897" y="285673"/>
                </a:lnTo>
                <a:lnTo>
                  <a:pt x="656996" y="283298"/>
                </a:lnTo>
                <a:lnTo>
                  <a:pt x="682942" y="279463"/>
                </a:lnTo>
                <a:lnTo>
                  <a:pt x="701382" y="275551"/>
                </a:lnTo>
                <a:lnTo>
                  <a:pt x="701382" y="273469"/>
                </a:lnTo>
                <a:lnTo>
                  <a:pt x="701382" y="242392"/>
                </a:lnTo>
                <a:lnTo>
                  <a:pt x="701395" y="43967"/>
                </a:lnTo>
                <a:close/>
              </a:path>
            </a:pathLst>
          </a:custGeom>
          <a:solidFill>
            <a:srgbClr val="FFFFFF"/>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sp>
        <p:nvSpPr>
          <p:cNvPr id="8" name="楕円 7">
            <a:extLst>
              <a:ext uri="{FF2B5EF4-FFF2-40B4-BE49-F238E27FC236}">
                <a16:creationId xmlns:a16="http://schemas.microsoft.com/office/drawing/2014/main" id="{8C9CB392-90BE-A7E0-8C8D-7E0A39A03D9E}"/>
              </a:ext>
            </a:extLst>
          </p:cNvPr>
          <p:cNvSpPr/>
          <p:nvPr/>
        </p:nvSpPr>
        <p:spPr>
          <a:xfrm>
            <a:off x="5929961" y="264553"/>
            <a:ext cx="1385138" cy="1385138"/>
          </a:xfrm>
          <a:prstGeom prst="ellipse">
            <a:avLst/>
          </a:prstGeom>
          <a:solidFill>
            <a:srgbClr val="F5A33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pic>
        <p:nvPicPr>
          <p:cNvPr id="15" name="object 55">
            <a:extLst>
              <a:ext uri="{FF2B5EF4-FFF2-40B4-BE49-F238E27FC236}">
                <a16:creationId xmlns:a16="http://schemas.microsoft.com/office/drawing/2014/main" id="{56DA7693-B44E-0F18-15C0-4D3E6715428C}"/>
              </a:ext>
            </a:extLst>
          </p:cNvPr>
          <p:cNvPicPr/>
          <p:nvPr/>
        </p:nvPicPr>
        <p:blipFill>
          <a:blip r:embed="rId5" cstate="print"/>
          <a:stretch>
            <a:fillRect/>
          </a:stretch>
        </p:blipFill>
        <p:spPr>
          <a:xfrm>
            <a:off x="3327154" y="2298335"/>
            <a:ext cx="539216" cy="421640"/>
          </a:xfrm>
          <a:prstGeom prst="rect">
            <a:avLst/>
          </a:prstGeom>
        </p:spPr>
      </p:pic>
      <p:pic>
        <p:nvPicPr>
          <p:cNvPr id="16" name="object 57">
            <a:extLst>
              <a:ext uri="{FF2B5EF4-FFF2-40B4-BE49-F238E27FC236}">
                <a16:creationId xmlns:a16="http://schemas.microsoft.com/office/drawing/2014/main" id="{77805C6D-9574-5681-D564-318BFC35F3BA}"/>
              </a:ext>
            </a:extLst>
          </p:cNvPr>
          <p:cNvPicPr/>
          <p:nvPr/>
        </p:nvPicPr>
        <p:blipFill>
          <a:blip r:embed="rId6" cstate="print"/>
          <a:stretch>
            <a:fillRect/>
          </a:stretch>
        </p:blipFill>
        <p:spPr>
          <a:xfrm>
            <a:off x="3958550" y="2185967"/>
            <a:ext cx="944008" cy="592968"/>
          </a:xfrm>
          <a:prstGeom prst="rect">
            <a:avLst/>
          </a:prstGeom>
        </p:spPr>
      </p:pic>
      <p:pic>
        <p:nvPicPr>
          <p:cNvPr id="18" name="グラフィックス 17">
            <a:extLst>
              <a:ext uri="{FF2B5EF4-FFF2-40B4-BE49-F238E27FC236}">
                <a16:creationId xmlns:a16="http://schemas.microsoft.com/office/drawing/2014/main" id="{69785A3E-2BC8-5B7B-7271-730F53E7FE56}"/>
              </a:ext>
            </a:extLst>
          </p:cNvPr>
          <p:cNvPicPr>
            <a:picLocks noChangeAspect="1"/>
          </p:cNvPicPr>
          <p:nvPr/>
        </p:nvPicPr>
        <p:blipFill>
          <a:blip r:embed="rId7">
            <a:extLst>
              <a:ext uri="{96DAC541-7B7A-43D3-8B79-37D633B846F1}">
                <asvg:svgBlip xmlns:asvg="http://schemas.microsoft.com/office/drawing/2016/SVG/main" xmlns="" r:embed="rId8"/>
              </a:ext>
            </a:extLst>
          </a:blip>
          <a:stretch>
            <a:fillRect/>
          </a:stretch>
        </p:blipFill>
        <p:spPr>
          <a:xfrm>
            <a:off x="4346636" y="1683369"/>
            <a:ext cx="848975" cy="438181"/>
          </a:xfrm>
          <a:prstGeom prst="rect">
            <a:avLst/>
          </a:prstGeom>
        </p:spPr>
      </p:pic>
      <p:pic>
        <p:nvPicPr>
          <p:cNvPr id="20" name="object 56">
            <a:extLst>
              <a:ext uri="{FF2B5EF4-FFF2-40B4-BE49-F238E27FC236}">
                <a16:creationId xmlns:a16="http://schemas.microsoft.com/office/drawing/2014/main" id="{809C98AC-2E60-A5E4-0310-D4CFE8B26786}"/>
              </a:ext>
            </a:extLst>
          </p:cNvPr>
          <p:cNvPicPr/>
          <p:nvPr/>
        </p:nvPicPr>
        <p:blipFill>
          <a:blip r:embed="rId9" cstate="print"/>
          <a:stretch>
            <a:fillRect/>
          </a:stretch>
        </p:blipFill>
        <p:spPr>
          <a:xfrm>
            <a:off x="5007350" y="1482026"/>
            <a:ext cx="2034989" cy="1284485"/>
          </a:xfrm>
          <a:prstGeom prst="rect">
            <a:avLst/>
          </a:prstGeom>
        </p:spPr>
      </p:pic>
      <p:pic>
        <p:nvPicPr>
          <p:cNvPr id="21" name="object 18">
            <a:extLst>
              <a:ext uri="{FF2B5EF4-FFF2-40B4-BE49-F238E27FC236}">
                <a16:creationId xmlns:a16="http://schemas.microsoft.com/office/drawing/2014/main" id="{046E580B-8690-0A18-BA08-6CEC8A14C53B}"/>
              </a:ext>
            </a:extLst>
          </p:cNvPr>
          <p:cNvPicPr/>
          <p:nvPr/>
        </p:nvPicPr>
        <p:blipFill>
          <a:blip r:embed="rId10" cstate="print"/>
          <a:stretch>
            <a:fillRect/>
          </a:stretch>
        </p:blipFill>
        <p:spPr>
          <a:xfrm>
            <a:off x="249514" y="2899853"/>
            <a:ext cx="7066559" cy="1289189"/>
          </a:xfrm>
          <a:prstGeom prst="rect">
            <a:avLst/>
          </a:prstGeom>
        </p:spPr>
      </p:pic>
      <p:pic>
        <p:nvPicPr>
          <p:cNvPr id="22" name="object 19">
            <a:extLst>
              <a:ext uri="{FF2B5EF4-FFF2-40B4-BE49-F238E27FC236}">
                <a16:creationId xmlns:a16="http://schemas.microsoft.com/office/drawing/2014/main" id="{853E51DF-2671-DB6D-08E6-0562961A0B89}"/>
              </a:ext>
            </a:extLst>
          </p:cNvPr>
          <p:cNvPicPr/>
          <p:nvPr/>
        </p:nvPicPr>
        <p:blipFill>
          <a:blip r:embed="rId11" cstate="print"/>
          <a:stretch>
            <a:fillRect/>
          </a:stretch>
        </p:blipFill>
        <p:spPr>
          <a:xfrm>
            <a:off x="249425" y="4261532"/>
            <a:ext cx="7066648" cy="2955366"/>
          </a:xfrm>
          <a:prstGeom prst="rect">
            <a:avLst/>
          </a:prstGeom>
        </p:spPr>
      </p:pic>
      <p:pic>
        <p:nvPicPr>
          <p:cNvPr id="23" name="object 20">
            <a:extLst>
              <a:ext uri="{FF2B5EF4-FFF2-40B4-BE49-F238E27FC236}">
                <a16:creationId xmlns:a16="http://schemas.microsoft.com/office/drawing/2014/main" id="{1A273420-8459-E510-F9C7-6A1018A0FA61}"/>
              </a:ext>
            </a:extLst>
          </p:cNvPr>
          <p:cNvPicPr/>
          <p:nvPr/>
        </p:nvPicPr>
        <p:blipFill>
          <a:blip r:embed="rId12" cstate="print"/>
          <a:stretch>
            <a:fillRect/>
          </a:stretch>
        </p:blipFill>
        <p:spPr>
          <a:xfrm>
            <a:off x="249412" y="7285733"/>
            <a:ext cx="7066673" cy="1369085"/>
          </a:xfrm>
          <a:prstGeom prst="rect">
            <a:avLst/>
          </a:prstGeom>
        </p:spPr>
      </p:pic>
      <p:grpSp>
        <p:nvGrpSpPr>
          <p:cNvPr id="24" name="グループ化 23">
            <a:extLst>
              <a:ext uri="{FF2B5EF4-FFF2-40B4-BE49-F238E27FC236}">
                <a16:creationId xmlns:a16="http://schemas.microsoft.com/office/drawing/2014/main" id="{C6F20248-873C-BB7B-6E1D-9E8890033643}"/>
              </a:ext>
            </a:extLst>
          </p:cNvPr>
          <p:cNvGrpSpPr/>
          <p:nvPr/>
        </p:nvGrpSpPr>
        <p:grpSpPr>
          <a:xfrm>
            <a:off x="469700" y="9370250"/>
            <a:ext cx="1700117" cy="587276"/>
            <a:chOff x="469700" y="9370250"/>
            <a:chExt cx="1700117" cy="587276"/>
          </a:xfrm>
        </p:grpSpPr>
        <p:sp>
          <p:nvSpPr>
            <p:cNvPr id="25" name="object 22">
              <a:extLst>
                <a:ext uri="{FF2B5EF4-FFF2-40B4-BE49-F238E27FC236}">
                  <a16:creationId xmlns:a16="http://schemas.microsoft.com/office/drawing/2014/main" id="{FBA2C849-362A-490E-7D96-EF81F48A71E0}"/>
                </a:ext>
              </a:extLst>
            </p:cNvPr>
            <p:cNvSpPr/>
            <p:nvPr/>
          </p:nvSpPr>
          <p:spPr>
            <a:xfrm>
              <a:off x="767326" y="9438030"/>
              <a:ext cx="273685" cy="186055"/>
            </a:xfrm>
            <a:custGeom>
              <a:avLst/>
              <a:gdLst/>
              <a:ahLst/>
              <a:cxnLst/>
              <a:rect l="l" t="t" r="r" b="b"/>
              <a:pathLst>
                <a:path w="273684" h="186054">
                  <a:moveTo>
                    <a:pt x="68249" y="74955"/>
                  </a:moveTo>
                  <a:lnTo>
                    <a:pt x="65125" y="69240"/>
                  </a:lnTo>
                  <a:lnTo>
                    <a:pt x="61150" y="67259"/>
                  </a:lnTo>
                  <a:lnTo>
                    <a:pt x="57010" y="69532"/>
                  </a:lnTo>
                  <a:lnTo>
                    <a:pt x="56413" y="69977"/>
                  </a:lnTo>
                  <a:lnTo>
                    <a:pt x="57518" y="71234"/>
                  </a:lnTo>
                  <a:lnTo>
                    <a:pt x="55994" y="70281"/>
                  </a:lnTo>
                  <a:lnTo>
                    <a:pt x="19939" y="91262"/>
                  </a:lnTo>
                  <a:lnTo>
                    <a:pt x="5778" y="96405"/>
                  </a:lnTo>
                  <a:lnTo>
                    <a:pt x="520" y="99275"/>
                  </a:lnTo>
                  <a:lnTo>
                    <a:pt x="0" y="103797"/>
                  </a:lnTo>
                  <a:lnTo>
                    <a:pt x="2819" y="108953"/>
                  </a:lnTo>
                  <a:lnTo>
                    <a:pt x="5168" y="110705"/>
                  </a:lnTo>
                  <a:lnTo>
                    <a:pt x="8191" y="110705"/>
                  </a:lnTo>
                  <a:lnTo>
                    <a:pt x="46482" y="94005"/>
                  </a:lnTo>
                  <a:lnTo>
                    <a:pt x="68199" y="78930"/>
                  </a:lnTo>
                  <a:lnTo>
                    <a:pt x="68249" y="74955"/>
                  </a:lnTo>
                  <a:close/>
                </a:path>
                <a:path w="273684" h="186054">
                  <a:moveTo>
                    <a:pt x="119189" y="146723"/>
                  </a:moveTo>
                  <a:lnTo>
                    <a:pt x="118973" y="142989"/>
                  </a:lnTo>
                  <a:lnTo>
                    <a:pt x="115874" y="137337"/>
                  </a:lnTo>
                  <a:lnTo>
                    <a:pt x="111658" y="135343"/>
                  </a:lnTo>
                  <a:lnTo>
                    <a:pt x="106527" y="138188"/>
                  </a:lnTo>
                  <a:lnTo>
                    <a:pt x="98590" y="144741"/>
                  </a:lnTo>
                  <a:lnTo>
                    <a:pt x="90474" y="150622"/>
                  </a:lnTo>
                  <a:lnTo>
                    <a:pt x="51752" y="170395"/>
                  </a:lnTo>
                  <a:lnTo>
                    <a:pt x="46990" y="171005"/>
                  </a:lnTo>
                  <a:lnTo>
                    <a:pt x="42049" y="170942"/>
                  </a:lnTo>
                  <a:lnTo>
                    <a:pt x="38938" y="169189"/>
                  </a:lnTo>
                  <a:lnTo>
                    <a:pt x="36588" y="164896"/>
                  </a:lnTo>
                  <a:lnTo>
                    <a:pt x="35674" y="163233"/>
                  </a:lnTo>
                  <a:lnTo>
                    <a:pt x="34099" y="158496"/>
                  </a:lnTo>
                  <a:lnTo>
                    <a:pt x="31369" y="153492"/>
                  </a:lnTo>
                  <a:lnTo>
                    <a:pt x="27203" y="153136"/>
                  </a:lnTo>
                  <a:lnTo>
                    <a:pt x="21132" y="156425"/>
                  </a:lnTo>
                  <a:lnTo>
                    <a:pt x="19646" y="159905"/>
                  </a:lnTo>
                  <a:lnTo>
                    <a:pt x="20878" y="165912"/>
                  </a:lnTo>
                  <a:lnTo>
                    <a:pt x="21844" y="169291"/>
                  </a:lnTo>
                  <a:lnTo>
                    <a:pt x="28282" y="181051"/>
                  </a:lnTo>
                  <a:lnTo>
                    <a:pt x="34772" y="185381"/>
                  </a:lnTo>
                  <a:lnTo>
                    <a:pt x="45300" y="185940"/>
                  </a:lnTo>
                  <a:lnTo>
                    <a:pt x="52324" y="185254"/>
                  </a:lnTo>
                  <a:lnTo>
                    <a:pt x="89623" y="168554"/>
                  </a:lnTo>
                  <a:lnTo>
                    <a:pt x="107810" y="156222"/>
                  </a:lnTo>
                  <a:lnTo>
                    <a:pt x="119189" y="146723"/>
                  </a:lnTo>
                  <a:close/>
                </a:path>
                <a:path w="273684" h="186054">
                  <a:moveTo>
                    <a:pt x="273062" y="94411"/>
                  </a:moveTo>
                  <a:lnTo>
                    <a:pt x="271868" y="90944"/>
                  </a:lnTo>
                  <a:lnTo>
                    <a:pt x="271183" y="88925"/>
                  </a:lnTo>
                  <a:lnTo>
                    <a:pt x="269735" y="87249"/>
                  </a:lnTo>
                  <a:lnTo>
                    <a:pt x="266204" y="85521"/>
                  </a:lnTo>
                  <a:lnTo>
                    <a:pt x="264363" y="85420"/>
                  </a:lnTo>
                  <a:lnTo>
                    <a:pt x="261391" y="86423"/>
                  </a:lnTo>
                  <a:lnTo>
                    <a:pt x="255549" y="89712"/>
                  </a:lnTo>
                  <a:lnTo>
                    <a:pt x="248920" y="92925"/>
                  </a:lnTo>
                  <a:lnTo>
                    <a:pt x="241287" y="96215"/>
                  </a:lnTo>
                  <a:lnTo>
                    <a:pt x="233070" y="99288"/>
                  </a:lnTo>
                  <a:lnTo>
                    <a:pt x="217512" y="103492"/>
                  </a:lnTo>
                  <a:lnTo>
                    <a:pt x="207391" y="103746"/>
                  </a:lnTo>
                  <a:lnTo>
                    <a:pt x="201383" y="100736"/>
                  </a:lnTo>
                  <a:lnTo>
                    <a:pt x="198145" y="95135"/>
                  </a:lnTo>
                  <a:lnTo>
                    <a:pt x="197218" y="88709"/>
                  </a:lnTo>
                  <a:lnTo>
                    <a:pt x="198488" y="81584"/>
                  </a:lnTo>
                  <a:lnTo>
                    <a:pt x="221742" y="50596"/>
                  </a:lnTo>
                  <a:lnTo>
                    <a:pt x="241376" y="34455"/>
                  </a:lnTo>
                  <a:lnTo>
                    <a:pt x="242570" y="31216"/>
                  </a:lnTo>
                  <a:lnTo>
                    <a:pt x="240347" y="24739"/>
                  </a:lnTo>
                  <a:lnTo>
                    <a:pt x="236537" y="22148"/>
                  </a:lnTo>
                  <a:lnTo>
                    <a:pt x="230479" y="24218"/>
                  </a:lnTo>
                  <a:lnTo>
                    <a:pt x="223532" y="29616"/>
                  </a:lnTo>
                  <a:lnTo>
                    <a:pt x="217411" y="34785"/>
                  </a:lnTo>
                  <a:lnTo>
                    <a:pt x="211480" y="40271"/>
                  </a:lnTo>
                  <a:lnTo>
                    <a:pt x="205867" y="45948"/>
                  </a:lnTo>
                  <a:lnTo>
                    <a:pt x="201866" y="38265"/>
                  </a:lnTo>
                  <a:lnTo>
                    <a:pt x="197446" y="28917"/>
                  </a:lnTo>
                  <a:lnTo>
                    <a:pt x="192824" y="18008"/>
                  </a:lnTo>
                  <a:lnTo>
                    <a:pt x="187261" y="2755"/>
                  </a:lnTo>
                  <a:lnTo>
                    <a:pt x="185369" y="1422"/>
                  </a:lnTo>
                  <a:lnTo>
                    <a:pt x="182206" y="63"/>
                  </a:lnTo>
                  <a:lnTo>
                    <a:pt x="180136" y="0"/>
                  </a:lnTo>
                  <a:lnTo>
                    <a:pt x="176415" y="1282"/>
                  </a:lnTo>
                  <a:lnTo>
                    <a:pt x="174904" y="2489"/>
                  </a:lnTo>
                  <a:lnTo>
                    <a:pt x="172974" y="5854"/>
                  </a:lnTo>
                  <a:lnTo>
                    <a:pt x="172821" y="7924"/>
                  </a:lnTo>
                  <a:lnTo>
                    <a:pt x="178600" y="23266"/>
                  </a:lnTo>
                  <a:lnTo>
                    <a:pt x="183997" y="35712"/>
                  </a:lnTo>
                  <a:lnTo>
                    <a:pt x="189649" y="47244"/>
                  </a:lnTo>
                  <a:lnTo>
                    <a:pt x="195503" y="57734"/>
                  </a:lnTo>
                  <a:lnTo>
                    <a:pt x="188137" y="69202"/>
                  </a:lnTo>
                  <a:lnTo>
                    <a:pt x="183705" y="80403"/>
                  </a:lnTo>
                  <a:lnTo>
                    <a:pt x="182283" y="91071"/>
                  </a:lnTo>
                  <a:lnTo>
                    <a:pt x="183934" y="100952"/>
                  </a:lnTo>
                  <a:lnTo>
                    <a:pt x="187896" y="108927"/>
                  </a:lnTo>
                  <a:lnTo>
                    <a:pt x="193560" y="114604"/>
                  </a:lnTo>
                  <a:lnTo>
                    <a:pt x="200990" y="117995"/>
                  </a:lnTo>
                  <a:lnTo>
                    <a:pt x="210248" y="119126"/>
                  </a:lnTo>
                  <a:lnTo>
                    <a:pt x="216230" y="118770"/>
                  </a:lnTo>
                  <a:lnTo>
                    <a:pt x="255193" y="106794"/>
                  </a:lnTo>
                  <a:lnTo>
                    <a:pt x="271881" y="97790"/>
                  </a:lnTo>
                  <a:lnTo>
                    <a:pt x="273062" y="94411"/>
                  </a:lnTo>
                  <a:close/>
                </a:path>
              </a:pathLst>
            </a:custGeom>
            <a:solidFill>
              <a:srgbClr val="ED6D34"/>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26" name="object 23">
              <a:extLst>
                <a:ext uri="{FF2B5EF4-FFF2-40B4-BE49-F238E27FC236}">
                  <a16:creationId xmlns:a16="http://schemas.microsoft.com/office/drawing/2014/main" id="{406B97FD-BBA1-ED6F-CCD1-6E973D5EA496}"/>
                </a:ext>
              </a:extLst>
            </p:cNvPr>
            <p:cNvPicPr/>
            <p:nvPr/>
          </p:nvPicPr>
          <p:blipFill>
            <a:blip r:embed="rId13" cstate="print"/>
            <a:stretch>
              <a:fillRect/>
            </a:stretch>
          </p:blipFill>
          <p:spPr>
            <a:xfrm>
              <a:off x="1098234" y="9387154"/>
              <a:ext cx="102501" cy="127000"/>
            </a:xfrm>
            <a:prstGeom prst="rect">
              <a:avLst/>
            </a:prstGeom>
          </p:spPr>
        </p:pic>
        <p:pic>
          <p:nvPicPr>
            <p:cNvPr id="27" name="object 24">
              <a:extLst>
                <a:ext uri="{FF2B5EF4-FFF2-40B4-BE49-F238E27FC236}">
                  <a16:creationId xmlns:a16="http://schemas.microsoft.com/office/drawing/2014/main" id="{AF978748-DD84-7D27-E7E5-CCFFFE456F2F}"/>
                </a:ext>
              </a:extLst>
            </p:cNvPr>
            <p:cNvPicPr/>
            <p:nvPr/>
          </p:nvPicPr>
          <p:blipFill>
            <a:blip r:embed="rId14" cstate="print"/>
            <a:stretch>
              <a:fillRect/>
            </a:stretch>
          </p:blipFill>
          <p:spPr>
            <a:xfrm>
              <a:off x="1271093" y="9370250"/>
              <a:ext cx="101638" cy="129336"/>
            </a:xfrm>
            <a:prstGeom prst="rect">
              <a:avLst/>
            </a:prstGeom>
          </p:spPr>
        </p:pic>
        <p:pic>
          <p:nvPicPr>
            <p:cNvPr id="28" name="object 25">
              <a:extLst>
                <a:ext uri="{FF2B5EF4-FFF2-40B4-BE49-F238E27FC236}">
                  <a16:creationId xmlns:a16="http://schemas.microsoft.com/office/drawing/2014/main" id="{FFE36C0B-E6C1-DB8A-4982-78FF7C312A5F}"/>
                </a:ext>
              </a:extLst>
            </p:cNvPr>
            <p:cNvPicPr/>
            <p:nvPr/>
          </p:nvPicPr>
          <p:blipFill>
            <a:blip r:embed="rId15" cstate="print"/>
            <a:stretch>
              <a:fillRect/>
            </a:stretch>
          </p:blipFill>
          <p:spPr>
            <a:xfrm>
              <a:off x="1424996" y="9393418"/>
              <a:ext cx="124078" cy="122402"/>
            </a:xfrm>
            <a:prstGeom prst="rect">
              <a:avLst/>
            </a:prstGeom>
          </p:spPr>
        </p:pic>
        <p:pic>
          <p:nvPicPr>
            <p:cNvPr id="29" name="object 26">
              <a:extLst>
                <a:ext uri="{FF2B5EF4-FFF2-40B4-BE49-F238E27FC236}">
                  <a16:creationId xmlns:a16="http://schemas.microsoft.com/office/drawing/2014/main" id="{E7D3EC61-E17F-706A-F722-BB02089F22AC}"/>
                </a:ext>
              </a:extLst>
            </p:cNvPr>
            <p:cNvPicPr/>
            <p:nvPr/>
          </p:nvPicPr>
          <p:blipFill>
            <a:blip r:embed="rId16" cstate="print"/>
            <a:stretch>
              <a:fillRect/>
            </a:stretch>
          </p:blipFill>
          <p:spPr>
            <a:xfrm>
              <a:off x="1593409" y="9426117"/>
              <a:ext cx="281605" cy="189421"/>
            </a:xfrm>
            <a:prstGeom prst="rect">
              <a:avLst/>
            </a:prstGeom>
          </p:spPr>
        </p:pic>
        <p:sp>
          <p:nvSpPr>
            <p:cNvPr id="30" name="object 27">
              <a:extLst>
                <a:ext uri="{FF2B5EF4-FFF2-40B4-BE49-F238E27FC236}">
                  <a16:creationId xmlns:a16="http://schemas.microsoft.com/office/drawing/2014/main" id="{9C7BE61E-4F18-587D-5A71-2EFED77970DE}"/>
                </a:ext>
              </a:extLst>
            </p:cNvPr>
            <p:cNvSpPr/>
            <p:nvPr/>
          </p:nvSpPr>
          <p:spPr>
            <a:xfrm>
              <a:off x="490632" y="9749520"/>
              <a:ext cx="130175" cy="34290"/>
            </a:xfrm>
            <a:custGeom>
              <a:avLst/>
              <a:gdLst/>
              <a:ahLst/>
              <a:cxnLst/>
              <a:rect l="l" t="t" r="r" b="b"/>
              <a:pathLst>
                <a:path w="130175" h="34290">
                  <a:moveTo>
                    <a:pt x="16941" y="0"/>
                  </a:moveTo>
                  <a:lnTo>
                    <a:pt x="5181" y="0"/>
                  </a:lnTo>
                  <a:lnTo>
                    <a:pt x="0" y="7365"/>
                  </a:lnTo>
                  <a:lnTo>
                    <a:pt x="0" y="20116"/>
                  </a:lnTo>
                  <a:lnTo>
                    <a:pt x="3683" y="26835"/>
                  </a:lnTo>
                  <a:lnTo>
                    <a:pt x="12057" y="28727"/>
                  </a:lnTo>
                  <a:lnTo>
                    <a:pt x="23826" y="30994"/>
                  </a:lnTo>
                  <a:lnTo>
                    <a:pt x="36809" y="32634"/>
                  </a:lnTo>
                  <a:lnTo>
                    <a:pt x="52249" y="33718"/>
                  </a:lnTo>
                  <a:lnTo>
                    <a:pt x="55389" y="33718"/>
                  </a:lnTo>
                  <a:lnTo>
                    <a:pt x="65836" y="33947"/>
                  </a:lnTo>
                  <a:lnTo>
                    <a:pt x="105329" y="31889"/>
                  </a:lnTo>
                  <a:lnTo>
                    <a:pt x="129641" y="21907"/>
                  </a:lnTo>
                  <a:lnTo>
                    <a:pt x="129641" y="9029"/>
                  </a:lnTo>
                  <a:lnTo>
                    <a:pt x="126930" y="5118"/>
                  </a:lnTo>
                  <a:lnTo>
                    <a:pt x="65582" y="5118"/>
                  </a:lnTo>
                  <a:lnTo>
                    <a:pt x="57731" y="4915"/>
                  </a:lnTo>
                  <a:lnTo>
                    <a:pt x="55328" y="4915"/>
                  </a:lnTo>
                  <a:lnTo>
                    <a:pt x="42379" y="3935"/>
                  </a:lnTo>
                  <a:lnTo>
                    <a:pt x="30521" y="2465"/>
                  </a:lnTo>
                  <a:lnTo>
                    <a:pt x="18567" y="419"/>
                  </a:lnTo>
                  <a:lnTo>
                    <a:pt x="16941" y="0"/>
                  </a:lnTo>
                  <a:close/>
                </a:path>
                <a:path w="130175" h="34290">
                  <a:moveTo>
                    <a:pt x="112864" y="2095"/>
                  </a:moveTo>
                  <a:lnTo>
                    <a:pt x="102273" y="3376"/>
                  </a:lnTo>
                  <a:lnTo>
                    <a:pt x="90585" y="4325"/>
                  </a:lnTo>
                  <a:lnTo>
                    <a:pt x="78217" y="4915"/>
                  </a:lnTo>
                  <a:lnTo>
                    <a:pt x="65582" y="5118"/>
                  </a:lnTo>
                  <a:lnTo>
                    <a:pt x="126930" y="5118"/>
                  </a:lnTo>
                  <a:lnTo>
                    <a:pt x="126587" y="4622"/>
                  </a:lnTo>
                  <a:lnTo>
                    <a:pt x="114122" y="4622"/>
                  </a:lnTo>
                  <a:lnTo>
                    <a:pt x="114063" y="4325"/>
                  </a:lnTo>
                  <a:lnTo>
                    <a:pt x="113780" y="3935"/>
                  </a:lnTo>
                  <a:lnTo>
                    <a:pt x="112864" y="2095"/>
                  </a:lnTo>
                  <a:close/>
                </a:path>
                <a:path w="130175" h="34290">
                  <a:moveTo>
                    <a:pt x="124836" y="2095"/>
                  </a:moveTo>
                  <a:lnTo>
                    <a:pt x="113619" y="2095"/>
                  </a:lnTo>
                  <a:lnTo>
                    <a:pt x="113874" y="3376"/>
                  </a:lnTo>
                  <a:lnTo>
                    <a:pt x="113974" y="4325"/>
                  </a:lnTo>
                  <a:lnTo>
                    <a:pt x="114122" y="4622"/>
                  </a:lnTo>
                  <a:lnTo>
                    <a:pt x="126587" y="4622"/>
                  </a:lnTo>
                  <a:lnTo>
                    <a:pt x="124836" y="2095"/>
                  </a:lnTo>
                  <a:close/>
                </a:path>
              </a:pathLst>
            </a:custGeom>
            <a:solidFill>
              <a:srgbClr val="ED6D34"/>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31" name="object 28">
              <a:extLst>
                <a:ext uri="{FF2B5EF4-FFF2-40B4-BE49-F238E27FC236}">
                  <a16:creationId xmlns:a16="http://schemas.microsoft.com/office/drawing/2014/main" id="{446081E8-2811-2D76-309B-2BF5E98D8D2C}"/>
                </a:ext>
              </a:extLst>
            </p:cNvPr>
            <p:cNvPicPr/>
            <p:nvPr/>
          </p:nvPicPr>
          <p:blipFill>
            <a:blip r:embed="rId17" cstate="print"/>
            <a:stretch>
              <a:fillRect/>
            </a:stretch>
          </p:blipFill>
          <p:spPr>
            <a:xfrm>
              <a:off x="469700" y="9851851"/>
              <a:ext cx="170738" cy="78625"/>
            </a:xfrm>
            <a:prstGeom prst="rect">
              <a:avLst/>
            </a:prstGeom>
          </p:spPr>
        </p:pic>
        <p:pic>
          <p:nvPicPr>
            <p:cNvPr id="32" name="object 29">
              <a:extLst>
                <a:ext uri="{FF2B5EF4-FFF2-40B4-BE49-F238E27FC236}">
                  <a16:creationId xmlns:a16="http://schemas.microsoft.com/office/drawing/2014/main" id="{0BC751FD-6121-585A-AE4A-CC5115F82AD5}"/>
                </a:ext>
              </a:extLst>
            </p:cNvPr>
            <p:cNvPicPr/>
            <p:nvPr/>
          </p:nvPicPr>
          <p:blipFill>
            <a:blip r:embed="rId18" cstate="print"/>
            <a:stretch>
              <a:fillRect/>
            </a:stretch>
          </p:blipFill>
          <p:spPr>
            <a:xfrm>
              <a:off x="1026035" y="9720947"/>
              <a:ext cx="174028" cy="225856"/>
            </a:xfrm>
            <a:prstGeom prst="rect">
              <a:avLst/>
            </a:prstGeom>
          </p:spPr>
        </p:pic>
        <p:pic>
          <p:nvPicPr>
            <p:cNvPr id="33" name="object 30">
              <a:extLst>
                <a:ext uri="{FF2B5EF4-FFF2-40B4-BE49-F238E27FC236}">
                  <a16:creationId xmlns:a16="http://schemas.microsoft.com/office/drawing/2014/main" id="{5CF3D71B-44C5-08E4-FB89-A081DA040A0B}"/>
                </a:ext>
              </a:extLst>
            </p:cNvPr>
            <p:cNvPicPr/>
            <p:nvPr/>
          </p:nvPicPr>
          <p:blipFill>
            <a:blip r:embed="rId19" cstate="print"/>
            <a:stretch>
              <a:fillRect/>
            </a:stretch>
          </p:blipFill>
          <p:spPr>
            <a:xfrm>
              <a:off x="1305463" y="9711499"/>
              <a:ext cx="236575" cy="245008"/>
            </a:xfrm>
            <a:prstGeom prst="rect">
              <a:avLst/>
            </a:prstGeom>
          </p:spPr>
        </p:pic>
        <p:pic>
          <p:nvPicPr>
            <p:cNvPr id="34" name="object 31">
              <a:extLst>
                <a:ext uri="{FF2B5EF4-FFF2-40B4-BE49-F238E27FC236}">
                  <a16:creationId xmlns:a16="http://schemas.microsoft.com/office/drawing/2014/main" id="{F3C5217F-FA8C-D416-B002-FA96384C36D0}"/>
                </a:ext>
              </a:extLst>
            </p:cNvPr>
            <p:cNvPicPr/>
            <p:nvPr/>
          </p:nvPicPr>
          <p:blipFill>
            <a:blip r:embed="rId20" cstate="print"/>
            <a:stretch>
              <a:fillRect/>
            </a:stretch>
          </p:blipFill>
          <p:spPr>
            <a:xfrm>
              <a:off x="1608129" y="9709654"/>
              <a:ext cx="249332" cy="244793"/>
            </a:xfrm>
            <a:prstGeom prst="rect">
              <a:avLst/>
            </a:prstGeom>
          </p:spPr>
        </p:pic>
        <p:pic>
          <p:nvPicPr>
            <p:cNvPr id="35" name="object 32">
              <a:extLst>
                <a:ext uri="{FF2B5EF4-FFF2-40B4-BE49-F238E27FC236}">
                  <a16:creationId xmlns:a16="http://schemas.microsoft.com/office/drawing/2014/main" id="{2A5724F7-9CB8-EC4B-CE7E-DA91BD50BD54}"/>
                </a:ext>
              </a:extLst>
            </p:cNvPr>
            <p:cNvPicPr/>
            <p:nvPr/>
          </p:nvPicPr>
          <p:blipFill>
            <a:blip r:embed="rId21" cstate="print"/>
            <a:stretch>
              <a:fillRect/>
            </a:stretch>
          </p:blipFill>
          <p:spPr>
            <a:xfrm>
              <a:off x="1931715" y="9712253"/>
              <a:ext cx="238102" cy="245273"/>
            </a:xfrm>
            <a:prstGeom prst="rect">
              <a:avLst/>
            </a:prstGeom>
          </p:spPr>
        </p:pic>
        <p:pic>
          <p:nvPicPr>
            <p:cNvPr id="36" name="object 33">
              <a:extLst>
                <a:ext uri="{FF2B5EF4-FFF2-40B4-BE49-F238E27FC236}">
                  <a16:creationId xmlns:a16="http://schemas.microsoft.com/office/drawing/2014/main" id="{AD0D0894-4ABC-5BFE-862F-DB518AE51F6D}"/>
                </a:ext>
              </a:extLst>
            </p:cNvPr>
            <p:cNvPicPr/>
            <p:nvPr/>
          </p:nvPicPr>
          <p:blipFill>
            <a:blip r:embed="rId22" cstate="print"/>
            <a:stretch>
              <a:fillRect/>
            </a:stretch>
          </p:blipFill>
          <p:spPr>
            <a:xfrm>
              <a:off x="753998" y="9725667"/>
              <a:ext cx="181410" cy="218576"/>
            </a:xfrm>
            <a:prstGeom prst="rect">
              <a:avLst/>
            </a:prstGeom>
          </p:spPr>
        </p:pic>
        <p:sp>
          <p:nvSpPr>
            <p:cNvPr id="37" name="object 34">
              <a:extLst>
                <a:ext uri="{FF2B5EF4-FFF2-40B4-BE49-F238E27FC236}">
                  <a16:creationId xmlns:a16="http://schemas.microsoft.com/office/drawing/2014/main" id="{BE6AD1A8-5D90-6517-BBC1-8890FCD37251}"/>
                </a:ext>
              </a:extLst>
            </p:cNvPr>
            <p:cNvSpPr/>
            <p:nvPr/>
          </p:nvSpPr>
          <p:spPr>
            <a:xfrm>
              <a:off x="973866" y="9417583"/>
              <a:ext cx="52069" cy="33655"/>
            </a:xfrm>
            <a:custGeom>
              <a:avLst/>
              <a:gdLst/>
              <a:ahLst/>
              <a:cxnLst/>
              <a:rect l="l" t="t" r="r" b="b"/>
              <a:pathLst>
                <a:path w="52069" h="33654">
                  <a:moveTo>
                    <a:pt x="23812" y="23583"/>
                  </a:moveTo>
                  <a:lnTo>
                    <a:pt x="20040" y="12522"/>
                  </a:lnTo>
                  <a:lnTo>
                    <a:pt x="14020" y="9563"/>
                  </a:lnTo>
                  <a:lnTo>
                    <a:pt x="2946" y="13335"/>
                  </a:lnTo>
                  <a:lnTo>
                    <a:pt x="0" y="19367"/>
                  </a:lnTo>
                  <a:lnTo>
                    <a:pt x="3771" y="30429"/>
                  </a:lnTo>
                  <a:lnTo>
                    <a:pt x="9791" y="33388"/>
                  </a:lnTo>
                  <a:lnTo>
                    <a:pt x="15328" y="31496"/>
                  </a:lnTo>
                  <a:lnTo>
                    <a:pt x="20866" y="29616"/>
                  </a:lnTo>
                  <a:lnTo>
                    <a:pt x="23812" y="23583"/>
                  </a:lnTo>
                  <a:close/>
                </a:path>
                <a:path w="52069" h="33654">
                  <a:moveTo>
                    <a:pt x="51816" y="14020"/>
                  </a:moveTo>
                  <a:lnTo>
                    <a:pt x="48031" y="2959"/>
                  </a:lnTo>
                  <a:lnTo>
                    <a:pt x="42024" y="0"/>
                  </a:lnTo>
                  <a:lnTo>
                    <a:pt x="30949" y="3784"/>
                  </a:lnTo>
                  <a:lnTo>
                    <a:pt x="28003" y="9804"/>
                  </a:lnTo>
                  <a:lnTo>
                    <a:pt x="31775" y="20866"/>
                  </a:lnTo>
                  <a:lnTo>
                    <a:pt x="37795" y="23825"/>
                  </a:lnTo>
                  <a:lnTo>
                    <a:pt x="43332" y="21932"/>
                  </a:lnTo>
                  <a:lnTo>
                    <a:pt x="48869" y="20053"/>
                  </a:lnTo>
                  <a:lnTo>
                    <a:pt x="51816" y="14020"/>
                  </a:lnTo>
                  <a:close/>
                </a:path>
              </a:pathLst>
            </a:custGeom>
            <a:solidFill>
              <a:srgbClr val="ED6D34"/>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grpSp>
      <p:pic>
        <p:nvPicPr>
          <p:cNvPr id="38" name="object 54">
            <a:extLst>
              <a:ext uri="{FF2B5EF4-FFF2-40B4-BE49-F238E27FC236}">
                <a16:creationId xmlns:a16="http://schemas.microsoft.com/office/drawing/2014/main" id="{51A32245-A712-1C2A-DF84-270DF29DF248}"/>
              </a:ext>
            </a:extLst>
          </p:cNvPr>
          <p:cNvPicPr/>
          <p:nvPr/>
        </p:nvPicPr>
        <p:blipFill>
          <a:blip r:embed="rId23" cstate="print"/>
          <a:stretch>
            <a:fillRect/>
          </a:stretch>
        </p:blipFill>
        <p:spPr>
          <a:xfrm>
            <a:off x="6490719" y="9381179"/>
            <a:ext cx="635323" cy="635323"/>
          </a:xfrm>
          <a:prstGeom prst="rect">
            <a:avLst/>
          </a:prstGeom>
        </p:spPr>
      </p:pic>
      <p:sp>
        <p:nvSpPr>
          <p:cNvPr id="39" name="object 97">
            <a:extLst>
              <a:ext uri="{FF2B5EF4-FFF2-40B4-BE49-F238E27FC236}">
                <a16:creationId xmlns:a16="http://schemas.microsoft.com/office/drawing/2014/main" id="{9C60258C-72F1-7F60-7E86-66A0BF41FFC8}"/>
              </a:ext>
            </a:extLst>
          </p:cNvPr>
          <p:cNvSpPr/>
          <p:nvPr/>
        </p:nvSpPr>
        <p:spPr>
          <a:xfrm>
            <a:off x="242109" y="2204478"/>
            <a:ext cx="1686560" cy="299720"/>
          </a:xfrm>
          <a:custGeom>
            <a:avLst/>
            <a:gdLst/>
            <a:ahLst/>
            <a:cxnLst/>
            <a:rect l="l" t="t" r="r" b="b"/>
            <a:pathLst>
              <a:path w="1686560" h="299719">
                <a:moveTo>
                  <a:pt x="1536382" y="0"/>
                </a:moveTo>
                <a:lnTo>
                  <a:pt x="149834" y="0"/>
                </a:lnTo>
                <a:lnTo>
                  <a:pt x="102474" y="7638"/>
                </a:lnTo>
                <a:lnTo>
                  <a:pt x="61343" y="28908"/>
                </a:lnTo>
                <a:lnTo>
                  <a:pt x="28908" y="61340"/>
                </a:lnTo>
                <a:lnTo>
                  <a:pt x="7638" y="102468"/>
                </a:lnTo>
                <a:lnTo>
                  <a:pt x="0" y="149821"/>
                </a:lnTo>
                <a:lnTo>
                  <a:pt x="7638" y="197181"/>
                </a:lnTo>
                <a:lnTo>
                  <a:pt x="28908" y="238313"/>
                </a:lnTo>
                <a:lnTo>
                  <a:pt x="61343" y="270747"/>
                </a:lnTo>
                <a:lnTo>
                  <a:pt x="102474" y="292018"/>
                </a:lnTo>
                <a:lnTo>
                  <a:pt x="149834" y="299656"/>
                </a:lnTo>
                <a:lnTo>
                  <a:pt x="1536382" y="299656"/>
                </a:lnTo>
                <a:lnTo>
                  <a:pt x="1583742" y="292018"/>
                </a:lnTo>
                <a:lnTo>
                  <a:pt x="1624873" y="270747"/>
                </a:lnTo>
                <a:lnTo>
                  <a:pt x="1657308" y="238313"/>
                </a:lnTo>
                <a:lnTo>
                  <a:pt x="1678578" y="197181"/>
                </a:lnTo>
                <a:lnTo>
                  <a:pt x="1686217" y="149821"/>
                </a:lnTo>
                <a:lnTo>
                  <a:pt x="1678578" y="102468"/>
                </a:lnTo>
                <a:lnTo>
                  <a:pt x="1657308" y="61340"/>
                </a:lnTo>
                <a:lnTo>
                  <a:pt x="1624873" y="28908"/>
                </a:lnTo>
                <a:lnTo>
                  <a:pt x="1583742" y="7638"/>
                </a:lnTo>
                <a:lnTo>
                  <a:pt x="1536382" y="0"/>
                </a:lnTo>
                <a:close/>
              </a:path>
            </a:pathLst>
          </a:custGeom>
          <a:solidFill>
            <a:srgbClr val="221815"/>
          </a:solidFill>
        </p:spPr>
        <p:txBody>
          <a:bodyPr wrap="square" lIns="0" tIns="0" rIns="0" bIns="0" rtlCol="0"/>
          <a:lstStyle/>
          <a:p>
            <a:endParaRPr>
              <a:latin typeface="游ゴシック" panose="020B0400000000000000" pitchFamily="50" charset="-128"/>
              <a:ea typeface="游ゴシック" panose="020B0400000000000000" pitchFamily="50" charset="-128"/>
            </a:endParaRPr>
          </a:p>
        </p:txBody>
      </p:sp>
      <p:pic>
        <p:nvPicPr>
          <p:cNvPr id="42" name="グラフィックス 41">
            <a:extLst>
              <a:ext uri="{FF2B5EF4-FFF2-40B4-BE49-F238E27FC236}">
                <a16:creationId xmlns:a16="http://schemas.microsoft.com/office/drawing/2014/main" id="{2D68913C-9CDC-F93C-6CED-BFAB060A80FD}"/>
              </a:ext>
            </a:extLst>
          </p:cNvPr>
          <p:cNvPicPr>
            <a:picLocks noChangeAspect="1"/>
          </p:cNvPicPr>
          <p:nvPr/>
        </p:nvPicPr>
        <p:blipFill>
          <a:blip r:embed="rId24">
            <a:extLst>
              <a:ext uri="{96DAC541-7B7A-43D3-8B79-37D633B846F1}">
                <asvg:svgBlip xmlns:asvg="http://schemas.microsoft.com/office/drawing/2016/SVG/main" xmlns="" r:embed="rId25"/>
              </a:ext>
            </a:extLst>
          </a:blip>
          <a:stretch>
            <a:fillRect/>
          </a:stretch>
        </p:blipFill>
        <p:spPr>
          <a:xfrm>
            <a:off x="252527" y="8717357"/>
            <a:ext cx="7063546" cy="531151"/>
          </a:xfrm>
          <a:prstGeom prst="rect">
            <a:avLst/>
          </a:prstGeom>
        </p:spPr>
      </p:pic>
      <p:pic>
        <p:nvPicPr>
          <p:cNvPr id="43" name="グラフィックス 42">
            <a:extLst>
              <a:ext uri="{FF2B5EF4-FFF2-40B4-BE49-F238E27FC236}">
                <a16:creationId xmlns:a16="http://schemas.microsoft.com/office/drawing/2014/main" id="{F21248B0-FC6B-70D4-0365-D3B202716E01}"/>
              </a:ext>
            </a:extLst>
          </p:cNvPr>
          <p:cNvPicPr>
            <a:picLocks noChangeAspect="1"/>
          </p:cNvPicPr>
          <p:nvPr/>
        </p:nvPicPr>
        <p:blipFill>
          <a:blip r:embed="rId26">
            <a:extLst>
              <a:ext uri="{96DAC541-7B7A-43D3-8B79-37D633B846F1}">
                <asvg:svgBlip xmlns:asvg="http://schemas.microsoft.com/office/drawing/2016/SVG/main" xmlns="" r:embed="rId27"/>
              </a:ext>
            </a:extLst>
          </a:blip>
          <a:stretch>
            <a:fillRect/>
          </a:stretch>
        </p:blipFill>
        <p:spPr>
          <a:xfrm>
            <a:off x="469700" y="8839254"/>
            <a:ext cx="279096" cy="279096"/>
          </a:xfrm>
          <a:prstGeom prst="rect">
            <a:avLst/>
          </a:prstGeom>
        </p:spPr>
      </p:pic>
      <p:pic>
        <p:nvPicPr>
          <p:cNvPr id="44" name="グラフィックス 43">
            <a:extLst>
              <a:ext uri="{FF2B5EF4-FFF2-40B4-BE49-F238E27FC236}">
                <a16:creationId xmlns:a16="http://schemas.microsoft.com/office/drawing/2014/main" id="{69E830CC-DA30-9DFB-B902-13D34F0DE909}"/>
              </a:ext>
            </a:extLst>
          </p:cNvPr>
          <p:cNvPicPr>
            <a:picLocks noChangeAspect="1"/>
          </p:cNvPicPr>
          <p:nvPr/>
        </p:nvPicPr>
        <p:blipFill>
          <a:blip r:embed="rId28">
            <a:extLst>
              <a:ext uri="{96DAC541-7B7A-43D3-8B79-37D633B846F1}">
                <asvg:svgBlip xmlns:asvg="http://schemas.microsoft.com/office/drawing/2016/SVG/main" xmlns="" r:embed="rId29"/>
              </a:ext>
            </a:extLst>
          </a:blip>
          <a:stretch>
            <a:fillRect/>
          </a:stretch>
        </p:blipFill>
        <p:spPr>
          <a:xfrm>
            <a:off x="3911599" y="3397083"/>
            <a:ext cx="3262645" cy="654217"/>
          </a:xfrm>
          <a:prstGeom prst="rect">
            <a:avLst/>
          </a:prstGeom>
        </p:spPr>
      </p:pic>
      <p:pic>
        <p:nvPicPr>
          <p:cNvPr id="46" name="グラフィックス 45">
            <a:extLst>
              <a:ext uri="{FF2B5EF4-FFF2-40B4-BE49-F238E27FC236}">
                <a16:creationId xmlns:a16="http://schemas.microsoft.com/office/drawing/2014/main" id="{08B8B350-A0FC-EFEE-91F3-1F925A4E0FC0}"/>
              </a:ext>
            </a:extLst>
          </p:cNvPr>
          <p:cNvPicPr>
            <a:picLocks noChangeAspect="1"/>
          </p:cNvPicPr>
          <p:nvPr/>
        </p:nvPicPr>
        <p:blipFill>
          <a:blip r:embed="rId30">
            <a:extLst>
              <a:ext uri="{96DAC541-7B7A-43D3-8B79-37D633B846F1}">
                <asvg:svgBlip xmlns:asvg="http://schemas.microsoft.com/office/drawing/2016/SVG/main" xmlns="" r:embed="rId31"/>
              </a:ext>
            </a:extLst>
          </a:blip>
          <a:stretch>
            <a:fillRect/>
          </a:stretch>
        </p:blipFill>
        <p:spPr>
          <a:xfrm>
            <a:off x="3887893" y="4752802"/>
            <a:ext cx="3278026" cy="2346306"/>
          </a:xfrm>
          <a:prstGeom prst="rect">
            <a:avLst/>
          </a:prstGeom>
        </p:spPr>
      </p:pic>
      <p:pic>
        <p:nvPicPr>
          <p:cNvPr id="183" name="グラフィックス 182">
            <a:extLst>
              <a:ext uri="{FF2B5EF4-FFF2-40B4-BE49-F238E27FC236}">
                <a16:creationId xmlns:a16="http://schemas.microsoft.com/office/drawing/2014/main" id="{03122D20-4C1A-AE98-7271-E872CA8D79A9}"/>
              </a:ext>
            </a:extLst>
          </p:cNvPr>
          <p:cNvPicPr>
            <a:picLocks noChangeAspect="1"/>
          </p:cNvPicPr>
          <p:nvPr/>
        </p:nvPicPr>
        <p:blipFill>
          <a:blip r:embed="rId32">
            <a:extLst>
              <a:ext uri="{96DAC541-7B7A-43D3-8B79-37D633B846F1}">
                <asvg:svgBlip xmlns:asvg="http://schemas.microsoft.com/office/drawing/2016/SVG/main" xmlns="" r:embed="rId33"/>
              </a:ext>
            </a:extLst>
          </a:blip>
          <a:stretch>
            <a:fillRect/>
          </a:stretch>
        </p:blipFill>
        <p:spPr>
          <a:xfrm>
            <a:off x="3887893" y="7771856"/>
            <a:ext cx="3282950" cy="761669"/>
          </a:xfrm>
          <a:prstGeom prst="rect">
            <a:avLst/>
          </a:prstGeom>
        </p:spPr>
      </p:pic>
      <p:sp>
        <p:nvSpPr>
          <p:cNvPr id="47" name="object 52">
            <a:extLst>
              <a:ext uri="{FF2B5EF4-FFF2-40B4-BE49-F238E27FC236}">
                <a16:creationId xmlns:a16="http://schemas.microsoft.com/office/drawing/2014/main" id="{8CF5ECF9-9FBF-C125-6613-B9048B051158}"/>
              </a:ext>
            </a:extLst>
          </p:cNvPr>
          <p:cNvSpPr/>
          <p:nvPr/>
        </p:nvSpPr>
        <p:spPr>
          <a:xfrm>
            <a:off x="2442993" y="9638866"/>
            <a:ext cx="3879215" cy="200660"/>
          </a:xfrm>
          <a:custGeom>
            <a:avLst/>
            <a:gdLst/>
            <a:ahLst/>
            <a:cxnLst/>
            <a:rect l="l" t="t" r="r" b="b"/>
            <a:pathLst>
              <a:path w="3879215" h="200659">
                <a:moveTo>
                  <a:pt x="3778630" y="0"/>
                </a:moveTo>
                <a:lnTo>
                  <a:pt x="100050" y="0"/>
                </a:lnTo>
                <a:lnTo>
                  <a:pt x="61111" y="7862"/>
                </a:lnTo>
                <a:lnTo>
                  <a:pt x="29308" y="29303"/>
                </a:lnTo>
                <a:lnTo>
                  <a:pt x="7864" y="61105"/>
                </a:lnTo>
                <a:lnTo>
                  <a:pt x="0" y="100050"/>
                </a:lnTo>
                <a:lnTo>
                  <a:pt x="7864" y="138995"/>
                </a:lnTo>
                <a:lnTo>
                  <a:pt x="29308" y="170797"/>
                </a:lnTo>
                <a:lnTo>
                  <a:pt x="61111" y="192238"/>
                </a:lnTo>
                <a:lnTo>
                  <a:pt x="100050" y="200101"/>
                </a:lnTo>
                <a:lnTo>
                  <a:pt x="3778630" y="200101"/>
                </a:lnTo>
                <a:lnTo>
                  <a:pt x="3817575" y="192238"/>
                </a:lnTo>
                <a:lnTo>
                  <a:pt x="3849377" y="170797"/>
                </a:lnTo>
                <a:lnTo>
                  <a:pt x="3870819" y="138995"/>
                </a:lnTo>
                <a:lnTo>
                  <a:pt x="3878681" y="100050"/>
                </a:lnTo>
                <a:lnTo>
                  <a:pt x="3870819" y="61105"/>
                </a:lnTo>
                <a:lnTo>
                  <a:pt x="3849377" y="29303"/>
                </a:lnTo>
                <a:lnTo>
                  <a:pt x="3817575" y="7862"/>
                </a:lnTo>
                <a:lnTo>
                  <a:pt x="3778630" y="0"/>
                </a:lnTo>
                <a:close/>
              </a:path>
            </a:pathLst>
          </a:custGeom>
          <a:solidFill>
            <a:srgbClr val="FFFFFF"/>
          </a:solidFill>
        </p:spPr>
        <p:txBody>
          <a:bodyPr wrap="square" lIns="0" tIns="0" rIns="0" bIns="0" rtlCol="0"/>
          <a:lstStyle/>
          <a:p>
            <a:endParaRPr dirty="0">
              <a:latin typeface="游ゴシック" panose="020B0400000000000000" pitchFamily="50" charset="-128"/>
              <a:ea typeface="游ゴシック" panose="020B0400000000000000" pitchFamily="50" charset="-128"/>
            </a:endParaRPr>
          </a:p>
        </p:txBody>
      </p:sp>
      <p:pic>
        <p:nvPicPr>
          <p:cNvPr id="48" name="グラフィックス 47">
            <a:extLst>
              <a:ext uri="{FF2B5EF4-FFF2-40B4-BE49-F238E27FC236}">
                <a16:creationId xmlns:a16="http://schemas.microsoft.com/office/drawing/2014/main" id="{C2E155FD-CC57-9C97-05C2-0F7E10723A3D}"/>
              </a:ext>
            </a:extLst>
          </p:cNvPr>
          <p:cNvPicPr>
            <a:picLocks noChangeAspect="1"/>
          </p:cNvPicPr>
          <p:nvPr/>
        </p:nvPicPr>
        <p:blipFill>
          <a:blip r:embed="rId34">
            <a:extLst>
              <a:ext uri="{96DAC541-7B7A-43D3-8B79-37D633B846F1}">
                <asvg:svgBlip xmlns:asvg="http://schemas.microsoft.com/office/drawing/2016/SVG/main" xmlns="" r:embed="rId35"/>
              </a:ext>
            </a:extLst>
          </a:blip>
          <a:stretch>
            <a:fillRect/>
          </a:stretch>
        </p:blipFill>
        <p:spPr>
          <a:xfrm>
            <a:off x="3830880" y="3354788"/>
            <a:ext cx="215582" cy="202901"/>
          </a:xfrm>
          <a:prstGeom prst="rect">
            <a:avLst/>
          </a:prstGeom>
        </p:spPr>
      </p:pic>
      <p:pic>
        <p:nvPicPr>
          <p:cNvPr id="49" name="グラフィックス 48">
            <a:extLst>
              <a:ext uri="{FF2B5EF4-FFF2-40B4-BE49-F238E27FC236}">
                <a16:creationId xmlns:a16="http://schemas.microsoft.com/office/drawing/2014/main" id="{3E11C1B4-39CA-E48B-1125-22752150288C}"/>
              </a:ext>
            </a:extLst>
          </p:cNvPr>
          <p:cNvPicPr>
            <a:picLocks noChangeAspect="1"/>
          </p:cNvPicPr>
          <p:nvPr/>
        </p:nvPicPr>
        <p:blipFill>
          <a:blip r:embed="rId34">
            <a:extLst>
              <a:ext uri="{96DAC541-7B7A-43D3-8B79-37D633B846F1}">
                <asvg:svgBlip xmlns:asvg="http://schemas.microsoft.com/office/drawing/2016/SVG/main" xmlns="" r:embed="rId35"/>
              </a:ext>
            </a:extLst>
          </a:blip>
          <a:stretch>
            <a:fillRect/>
          </a:stretch>
        </p:blipFill>
        <p:spPr>
          <a:xfrm>
            <a:off x="3838633" y="4726832"/>
            <a:ext cx="215582" cy="202901"/>
          </a:xfrm>
          <a:prstGeom prst="rect">
            <a:avLst/>
          </a:prstGeom>
        </p:spPr>
      </p:pic>
      <p:pic>
        <p:nvPicPr>
          <p:cNvPr id="50" name="グラフィックス 49">
            <a:extLst>
              <a:ext uri="{FF2B5EF4-FFF2-40B4-BE49-F238E27FC236}">
                <a16:creationId xmlns:a16="http://schemas.microsoft.com/office/drawing/2014/main" id="{3F3672FE-5CC9-C6C0-72F7-FF94BBAB7016}"/>
              </a:ext>
            </a:extLst>
          </p:cNvPr>
          <p:cNvPicPr>
            <a:picLocks noChangeAspect="1"/>
          </p:cNvPicPr>
          <p:nvPr/>
        </p:nvPicPr>
        <p:blipFill>
          <a:blip r:embed="rId34">
            <a:extLst>
              <a:ext uri="{96DAC541-7B7A-43D3-8B79-37D633B846F1}">
                <asvg:svgBlip xmlns:asvg="http://schemas.microsoft.com/office/drawing/2016/SVG/main" xmlns="" r:embed="rId35"/>
              </a:ext>
            </a:extLst>
          </a:blip>
          <a:stretch>
            <a:fillRect/>
          </a:stretch>
        </p:blipFill>
        <p:spPr>
          <a:xfrm>
            <a:off x="3830880" y="7742443"/>
            <a:ext cx="215582" cy="202901"/>
          </a:xfrm>
          <a:prstGeom prst="rect">
            <a:avLst/>
          </a:prstGeom>
        </p:spPr>
      </p:pic>
      <p:pic>
        <p:nvPicPr>
          <p:cNvPr id="52" name="グラフィックス 51">
            <a:extLst>
              <a:ext uri="{FF2B5EF4-FFF2-40B4-BE49-F238E27FC236}">
                <a16:creationId xmlns:a16="http://schemas.microsoft.com/office/drawing/2014/main" id="{66C8746F-23A2-2895-9122-B5B4BC5CF6A1}"/>
              </a:ext>
            </a:extLst>
          </p:cNvPr>
          <p:cNvPicPr>
            <a:picLocks noChangeAspect="1"/>
          </p:cNvPicPr>
          <p:nvPr/>
        </p:nvPicPr>
        <p:blipFill>
          <a:blip r:embed="rId36">
            <a:extLst>
              <a:ext uri="{96DAC541-7B7A-43D3-8B79-37D633B846F1}">
                <asvg:svgBlip xmlns:asvg="http://schemas.microsoft.com/office/drawing/2016/SVG/main" xmlns="" r:embed="rId37"/>
              </a:ext>
            </a:extLst>
          </a:blip>
          <a:stretch>
            <a:fillRect/>
          </a:stretch>
        </p:blipFill>
        <p:spPr>
          <a:xfrm>
            <a:off x="400082" y="4767584"/>
            <a:ext cx="3276922" cy="2331523"/>
          </a:xfrm>
          <a:prstGeom prst="rect">
            <a:avLst/>
          </a:prstGeom>
        </p:spPr>
      </p:pic>
      <p:pic>
        <p:nvPicPr>
          <p:cNvPr id="53" name="グラフィックス 52">
            <a:extLst>
              <a:ext uri="{FF2B5EF4-FFF2-40B4-BE49-F238E27FC236}">
                <a16:creationId xmlns:a16="http://schemas.microsoft.com/office/drawing/2014/main" id="{D0A41D76-DF27-D4C8-B203-4EEAB313D5F3}"/>
              </a:ext>
            </a:extLst>
          </p:cNvPr>
          <p:cNvPicPr>
            <a:picLocks noChangeAspect="1"/>
          </p:cNvPicPr>
          <p:nvPr/>
        </p:nvPicPr>
        <p:blipFill>
          <a:blip r:embed="rId38">
            <a:extLst>
              <a:ext uri="{96DAC541-7B7A-43D3-8B79-37D633B846F1}">
                <asvg:svgBlip xmlns:asvg="http://schemas.microsoft.com/office/drawing/2016/SVG/main" xmlns="" r:embed="rId39"/>
              </a:ext>
            </a:extLst>
          </a:blip>
          <a:stretch>
            <a:fillRect/>
          </a:stretch>
        </p:blipFill>
        <p:spPr>
          <a:xfrm>
            <a:off x="387878" y="7779597"/>
            <a:ext cx="3289125" cy="746435"/>
          </a:xfrm>
          <a:prstGeom prst="rect">
            <a:avLst/>
          </a:prstGeom>
        </p:spPr>
      </p:pic>
      <p:pic>
        <p:nvPicPr>
          <p:cNvPr id="54" name="グラフィックス 53">
            <a:extLst>
              <a:ext uri="{FF2B5EF4-FFF2-40B4-BE49-F238E27FC236}">
                <a16:creationId xmlns:a16="http://schemas.microsoft.com/office/drawing/2014/main" id="{17C9018C-68A9-4876-23E3-D0B9B93F77B4}"/>
              </a:ext>
            </a:extLst>
          </p:cNvPr>
          <p:cNvPicPr>
            <a:picLocks noChangeAspect="1"/>
          </p:cNvPicPr>
          <p:nvPr/>
        </p:nvPicPr>
        <p:blipFill>
          <a:blip r:embed="rId40">
            <a:extLst>
              <a:ext uri="{96DAC541-7B7A-43D3-8B79-37D633B846F1}">
                <asvg:svgBlip xmlns:asvg="http://schemas.microsoft.com/office/drawing/2016/SVG/main" xmlns="" r:embed="rId41"/>
              </a:ext>
            </a:extLst>
          </a:blip>
          <a:stretch>
            <a:fillRect/>
          </a:stretch>
        </p:blipFill>
        <p:spPr>
          <a:xfrm>
            <a:off x="3734566" y="3691986"/>
            <a:ext cx="96314" cy="84275"/>
          </a:xfrm>
          <a:prstGeom prst="rect">
            <a:avLst/>
          </a:prstGeom>
        </p:spPr>
      </p:pic>
      <p:pic>
        <p:nvPicPr>
          <p:cNvPr id="55" name="グラフィックス 54">
            <a:extLst>
              <a:ext uri="{FF2B5EF4-FFF2-40B4-BE49-F238E27FC236}">
                <a16:creationId xmlns:a16="http://schemas.microsoft.com/office/drawing/2014/main" id="{3A2D98DD-C9B9-794D-A7B7-A82B473F41EB}"/>
              </a:ext>
            </a:extLst>
          </p:cNvPr>
          <p:cNvPicPr>
            <a:picLocks noChangeAspect="1"/>
          </p:cNvPicPr>
          <p:nvPr/>
        </p:nvPicPr>
        <p:blipFill>
          <a:blip r:embed="rId40">
            <a:extLst>
              <a:ext uri="{96DAC541-7B7A-43D3-8B79-37D633B846F1}">
                <asvg:svgBlip xmlns:asvg="http://schemas.microsoft.com/office/drawing/2016/SVG/main" xmlns="" r:embed="rId41"/>
              </a:ext>
            </a:extLst>
          </a:blip>
          <a:stretch>
            <a:fillRect/>
          </a:stretch>
        </p:blipFill>
        <p:spPr>
          <a:xfrm>
            <a:off x="3739580" y="5849070"/>
            <a:ext cx="96314" cy="84275"/>
          </a:xfrm>
          <a:prstGeom prst="rect">
            <a:avLst/>
          </a:prstGeom>
        </p:spPr>
      </p:pic>
      <p:pic>
        <p:nvPicPr>
          <p:cNvPr id="56" name="グラフィックス 55">
            <a:extLst>
              <a:ext uri="{FF2B5EF4-FFF2-40B4-BE49-F238E27FC236}">
                <a16:creationId xmlns:a16="http://schemas.microsoft.com/office/drawing/2014/main" id="{C50A9EF8-0BED-31F6-4485-AC19D00E8AC3}"/>
              </a:ext>
            </a:extLst>
          </p:cNvPr>
          <p:cNvPicPr>
            <a:picLocks noChangeAspect="1"/>
          </p:cNvPicPr>
          <p:nvPr/>
        </p:nvPicPr>
        <p:blipFill>
          <a:blip r:embed="rId40">
            <a:extLst>
              <a:ext uri="{96DAC541-7B7A-43D3-8B79-37D633B846F1}">
                <asvg:svgBlip xmlns:asvg="http://schemas.microsoft.com/office/drawing/2016/SVG/main" xmlns="" r:embed="rId41"/>
              </a:ext>
            </a:extLst>
          </a:blip>
          <a:stretch>
            <a:fillRect/>
          </a:stretch>
        </p:blipFill>
        <p:spPr>
          <a:xfrm>
            <a:off x="3739580" y="8088276"/>
            <a:ext cx="96314" cy="84275"/>
          </a:xfrm>
          <a:prstGeom prst="rect">
            <a:avLst/>
          </a:prstGeom>
        </p:spPr>
      </p:pic>
      <p:sp>
        <p:nvSpPr>
          <p:cNvPr id="63" name="テキスト ボックス 62">
            <a:extLst>
              <a:ext uri="{FF2B5EF4-FFF2-40B4-BE49-F238E27FC236}">
                <a16:creationId xmlns:a16="http://schemas.microsoft.com/office/drawing/2014/main" id="{F97B49F8-47CC-4A81-457F-688C23E4D389}"/>
              </a:ext>
            </a:extLst>
          </p:cNvPr>
          <p:cNvSpPr txBox="1"/>
          <p:nvPr/>
        </p:nvSpPr>
        <p:spPr>
          <a:xfrm>
            <a:off x="4388034" y="3441700"/>
            <a:ext cx="2234907" cy="492443"/>
          </a:xfrm>
          <a:prstGeom prst="rect">
            <a:avLst/>
          </a:prstGeom>
          <a:noFill/>
        </p:spPr>
        <p:txBody>
          <a:bodyPr wrap="none" rtlCol="0">
            <a:spAutoFit/>
          </a:bodyPr>
          <a:lstStyle/>
          <a:p>
            <a:r>
              <a:rPr kumimoji="1" lang="en-US" altLang="ja-JP" sz="1140" b="1" dirty="0">
                <a:solidFill>
                  <a:schemeClr val="bg1"/>
                </a:solidFill>
                <a:latin typeface="游ゴシック" panose="020B0400000000000000" pitchFamily="50" charset="-128"/>
                <a:ea typeface="游ゴシック" panose="020B0400000000000000" pitchFamily="50" charset="-128"/>
              </a:rPr>
              <a:t>0</a:t>
            </a:r>
            <a:r>
              <a:rPr kumimoji="1" lang="ja-JP" altLang="en-US" sz="1140" b="1" dirty="0">
                <a:solidFill>
                  <a:schemeClr val="bg1"/>
                </a:solidFill>
                <a:latin typeface="游ゴシック" panose="020B0400000000000000" pitchFamily="50" charset="-128"/>
                <a:ea typeface="游ゴシック" panose="020B0400000000000000" pitchFamily="50" charset="-128"/>
              </a:rPr>
              <a:t>歳～</a:t>
            </a:r>
            <a:r>
              <a:rPr kumimoji="1" lang="ja-JP" altLang="en-US" sz="1420" b="1" dirty="0">
                <a:solidFill>
                  <a:srgbClr val="FFF100"/>
                </a:solidFill>
                <a:latin typeface="游ゴシック" panose="020B0400000000000000" pitchFamily="50" charset="-128"/>
                <a:ea typeface="游ゴシック" panose="020B0400000000000000" pitchFamily="50" charset="-128"/>
              </a:rPr>
              <a:t>高校生年代</a:t>
            </a:r>
            <a:r>
              <a:rPr kumimoji="1" lang="ja-JP" altLang="en-US" sz="1140" b="1" dirty="0">
                <a:solidFill>
                  <a:schemeClr val="bg1"/>
                </a:solidFill>
                <a:latin typeface="游ゴシック" panose="020B0400000000000000" pitchFamily="50" charset="-128"/>
                <a:ea typeface="游ゴシック" panose="020B0400000000000000" pitchFamily="50" charset="-128"/>
              </a:rPr>
              <a:t>までの子を</a:t>
            </a:r>
          </a:p>
          <a:p>
            <a:pPr algn="ctr"/>
            <a:r>
              <a:rPr kumimoji="1" lang="ja-JP" altLang="en-US" sz="1140" b="1" dirty="0">
                <a:solidFill>
                  <a:schemeClr val="bg1"/>
                </a:solidFill>
                <a:latin typeface="游ゴシック" panose="020B0400000000000000" pitchFamily="50" charset="-128"/>
                <a:ea typeface="游ゴシック" panose="020B0400000000000000" pitchFamily="50" charset="-128"/>
              </a:rPr>
              <a:t>養育している方</a:t>
            </a:r>
          </a:p>
        </p:txBody>
      </p:sp>
      <p:sp>
        <p:nvSpPr>
          <p:cNvPr id="161" name="テキスト ボックス 160">
            <a:extLst>
              <a:ext uri="{FF2B5EF4-FFF2-40B4-BE49-F238E27FC236}">
                <a16:creationId xmlns:a16="http://schemas.microsoft.com/office/drawing/2014/main" id="{230C161C-1C2D-BF7E-D00D-7CD0E12D854E}"/>
              </a:ext>
            </a:extLst>
          </p:cNvPr>
          <p:cNvSpPr txBox="1"/>
          <p:nvPr/>
        </p:nvSpPr>
        <p:spPr>
          <a:xfrm>
            <a:off x="4759125" y="3838724"/>
            <a:ext cx="1633781" cy="200055"/>
          </a:xfrm>
          <a:prstGeom prst="rect">
            <a:avLst/>
          </a:prstGeom>
          <a:noFill/>
        </p:spPr>
        <p:txBody>
          <a:bodyPr wrap="none" rtlCol="0">
            <a:spAutoFit/>
          </a:bodyPr>
          <a:lstStyle/>
          <a:p>
            <a:r>
              <a:rPr kumimoji="1" lang="ja-JP" altLang="en-US" sz="700" b="1" dirty="0">
                <a:solidFill>
                  <a:srgbClr val="221815"/>
                </a:solidFill>
                <a:latin typeface="游ゴシック" panose="020B0400000000000000" pitchFamily="50" charset="-128"/>
                <a:ea typeface="游ゴシック" panose="020B0400000000000000" pitchFamily="50" charset="-128"/>
              </a:rPr>
              <a:t>（</a:t>
            </a:r>
            <a:r>
              <a:rPr kumimoji="1" lang="en-US" altLang="ja-JP" sz="700" b="1" dirty="0">
                <a:solidFill>
                  <a:srgbClr val="221815"/>
                </a:solidFill>
                <a:latin typeface="游ゴシック" panose="020B0400000000000000" pitchFamily="50" charset="-128"/>
                <a:ea typeface="游ゴシック" panose="020B0400000000000000" pitchFamily="50" charset="-128"/>
              </a:rPr>
              <a:t>18</a:t>
            </a:r>
            <a:r>
              <a:rPr kumimoji="1" lang="ja-JP" altLang="en-US" sz="700" b="1" dirty="0">
                <a:solidFill>
                  <a:srgbClr val="221815"/>
                </a:solidFill>
                <a:latin typeface="游ゴシック" panose="020B0400000000000000" pitchFamily="50" charset="-128"/>
                <a:ea typeface="游ゴシック" panose="020B0400000000000000" pitchFamily="50" charset="-128"/>
              </a:rPr>
              <a:t>歳到達後の最初の年度末まで）</a:t>
            </a:r>
          </a:p>
        </p:txBody>
      </p:sp>
      <p:sp>
        <p:nvSpPr>
          <p:cNvPr id="162" name="テキスト ボックス 161">
            <a:extLst>
              <a:ext uri="{FF2B5EF4-FFF2-40B4-BE49-F238E27FC236}">
                <a16:creationId xmlns:a16="http://schemas.microsoft.com/office/drawing/2014/main" id="{BFCE3069-AF04-ADE8-08E2-30823DAAED65}"/>
              </a:ext>
            </a:extLst>
          </p:cNvPr>
          <p:cNvSpPr txBox="1"/>
          <p:nvPr/>
        </p:nvSpPr>
        <p:spPr>
          <a:xfrm>
            <a:off x="1255467" y="3807086"/>
            <a:ext cx="1630575" cy="200055"/>
          </a:xfrm>
          <a:prstGeom prst="rect">
            <a:avLst/>
          </a:prstGeom>
          <a:noFill/>
        </p:spPr>
        <p:txBody>
          <a:bodyPr wrap="none" rtlCol="0">
            <a:spAutoFit/>
          </a:bodyPr>
          <a:lstStyle/>
          <a:p>
            <a:r>
              <a:rPr kumimoji="1" lang="ja-JP" altLang="en-US" sz="700" b="1" dirty="0">
                <a:solidFill>
                  <a:srgbClr val="221815"/>
                </a:solidFill>
                <a:latin typeface="游ゴシック" panose="020B0400000000000000" pitchFamily="50" charset="-128"/>
                <a:ea typeface="游ゴシック" panose="020B0400000000000000" pitchFamily="50" charset="-128"/>
              </a:rPr>
              <a:t>（</a:t>
            </a:r>
            <a:r>
              <a:rPr kumimoji="1" lang="en-US" altLang="ja-JP" sz="700" b="1" dirty="0">
                <a:solidFill>
                  <a:srgbClr val="221815"/>
                </a:solidFill>
                <a:latin typeface="游ゴシック" panose="020B0400000000000000" pitchFamily="50" charset="-128"/>
                <a:ea typeface="游ゴシック" panose="020B0400000000000000" pitchFamily="50" charset="-128"/>
              </a:rPr>
              <a:t>15</a:t>
            </a:r>
            <a:r>
              <a:rPr kumimoji="1" lang="ja-JP" altLang="en-US" sz="700" b="1" dirty="0">
                <a:solidFill>
                  <a:srgbClr val="221815"/>
                </a:solidFill>
                <a:latin typeface="游ゴシック" panose="020B0400000000000000" pitchFamily="50" charset="-128"/>
                <a:ea typeface="游ゴシック" panose="020B0400000000000000" pitchFamily="50" charset="-128"/>
              </a:rPr>
              <a:t>歳到達後の最初の年度末まで）</a:t>
            </a:r>
          </a:p>
        </p:txBody>
      </p:sp>
      <p:sp>
        <p:nvSpPr>
          <p:cNvPr id="163" name="テキスト ボックス 162">
            <a:extLst>
              <a:ext uri="{FF2B5EF4-FFF2-40B4-BE49-F238E27FC236}">
                <a16:creationId xmlns:a16="http://schemas.microsoft.com/office/drawing/2014/main" id="{D3531AED-E202-58D6-1738-BD099777A5A4}"/>
              </a:ext>
            </a:extLst>
          </p:cNvPr>
          <p:cNvSpPr txBox="1"/>
          <p:nvPr/>
        </p:nvSpPr>
        <p:spPr>
          <a:xfrm>
            <a:off x="1139397" y="3482453"/>
            <a:ext cx="1920719" cy="415498"/>
          </a:xfrm>
          <a:prstGeom prst="rect">
            <a:avLst/>
          </a:prstGeom>
          <a:noFill/>
        </p:spPr>
        <p:txBody>
          <a:bodyPr wrap="none" rtlCol="0">
            <a:spAutoFit/>
          </a:bodyPr>
          <a:lstStyle/>
          <a:p>
            <a:pPr algn="ctr"/>
            <a:r>
              <a:rPr kumimoji="1" lang="en-US" altLang="ja-JP" sz="1140" b="1" dirty="0">
                <a:solidFill>
                  <a:srgbClr val="221815"/>
                </a:solidFill>
                <a:latin typeface="游ゴシック" panose="020B0400000000000000" pitchFamily="50" charset="-128"/>
                <a:ea typeface="游ゴシック" panose="020B0400000000000000" pitchFamily="50" charset="-128"/>
              </a:rPr>
              <a:t>0</a:t>
            </a:r>
            <a:r>
              <a:rPr kumimoji="1" lang="ja-JP" altLang="en-US" sz="1140" b="1" dirty="0">
                <a:solidFill>
                  <a:srgbClr val="221815"/>
                </a:solidFill>
                <a:latin typeface="游ゴシック" panose="020B0400000000000000" pitchFamily="50" charset="-128"/>
                <a:ea typeface="游ゴシック" panose="020B0400000000000000" pitchFamily="50" charset="-128"/>
              </a:rPr>
              <a:t>歳～中学校修了まで</a:t>
            </a:r>
            <a:r>
              <a:rPr kumimoji="1" lang="ja-JP" altLang="en-US" sz="912" b="1" dirty="0">
                <a:solidFill>
                  <a:srgbClr val="221815"/>
                </a:solidFill>
                <a:latin typeface="游ゴシック" panose="020B0400000000000000" pitchFamily="50" charset="-128"/>
                <a:ea typeface="游ゴシック" panose="020B0400000000000000" pitchFamily="50" charset="-128"/>
              </a:rPr>
              <a:t>の子を</a:t>
            </a:r>
          </a:p>
          <a:p>
            <a:pPr algn="ctr"/>
            <a:r>
              <a:rPr kumimoji="1" lang="ja-JP" altLang="en-US" sz="912" b="1" dirty="0">
                <a:solidFill>
                  <a:srgbClr val="221815"/>
                </a:solidFill>
                <a:latin typeface="游ゴシック" panose="020B0400000000000000" pitchFamily="50" charset="-128"/>
                <a:ea typeface="游ゴシック" panose="020B0400000000000000" pitchFamily="50" charset="-128"/>
              </a:rPr>
              <a:t>養育している方</a:t>
            </a:r>
          </a:p>
        </p:txBody>
      </p:sp>
      <p:sp>
        <p:nvSpPr>
          <p:cNvPr id="165" name="テキスト ボックス 164">
            <a:extLst>
              <a:ext uri="{FF2B5EF4-FFF2-40B4-BE49-F238E27FC236}">
                <a16:creationId xmlns:a16="http://schemas.microsoft.com/office/drawing/2014/main" id="{028D86B3-0040-76FB-DC4F-30009B50388A}"/>
              </a:ext>
            </a:extLst>
          </p:cNvPr>
          <p:cNvSpPr txBox="1"/>
          <p:nvPr/>
        </p:nvSpPr>
        <p:spPr>
          <a:xfrm>
            <a:off x="2271162" y="2933869"/>
            <a:ext cx="3021981" cy="517065"/>
          </a:xfrm>
          <a:prstGeom prst="rect">
            <a:avLst/>
          </a:prstGeom>
          <a:noFill/>
        </p:spPr>
        <p:txBody>
          <a:bodyPr wrap="none" rtlCol="0">
            <a:spAutoFit/>
          </a:bodyPr>
          <a:lstStyle/>
          <a:p>
            <a:r>
              <a:rPr kumimoji="1" lang="en-US" altLang="ja-JP" sz="2760" b="1" dirty="0">
                <a:ln>
                  <a:solidFill>
                    <a:schemeClr val="tx1"/>
                  </a:solidFill>
                </a:ln>
                <a:solidFill>
                  <a:srgbClr val="F5A33B"/>
                </a:solidFill>
                <a:latin typeface="游ゴシック" panose="020B0400000000000000" pitchFamily="50" charset="-128"/>
                <a:ea typeface="游ゴシック" panose="020B0400000000000000" pitchFamily="50" charset="-128"/>
              </a:rPr>
              <a:t>1.</a:t>
            </a:r>
            <a:r>
              <a:rPr kumimoji="1" lang="en-US" altLang="ja-JP" sz="1600" b="1" dirty="0">
                <a:ln>
                  <a:solidFill>
                    <a:schemeClr val="tx1"/>
                  </a:solidFill>
                </a:ln>
                <a:solidFill>
                  <a:srgbClr val="F5A33B"/>
                </a:solidFill>
                <a:latin typeface="游ゴシック" panose="020B0400000000000000" pitchFamily="50" charset="-128"/>
                <a:ea typeface="游ゴシック" panose="020B0400000000000000" pitchFamily="50" charset="-128"/>
              </a:rPr>
              <a:t> </a:t>
            </a:r>
            <a:r>
              <a:rPr kumimoji="1" lang="ja-JP" altLang="en-US" sz="2300" b="1" dirty="0">
                <a:solidFill>
                  <a:srgbClr val="221815"/>
                </a:solidFill>
                <a:latin typeface="游ゴシック" panose="020B0400000000000000" pitchFamily="50" charset="-128"/>
                <a:ea typeface="游ゴシック" panose="020B0400000000000000" pitchFamily="50" charset="-128"/>
              </a:rPr>
              <a:t>支給対象</a:t>
            </a:r>
            <a:r>
              <a:rPr kumimoji="1" lang="ja-JP" altLang="en-US" sz="1380" b="1" dirty="0">
                <a:solidFill>
                  <a:srgbClr val="221815"/>
                </a:solidFill>
                <a:latin typeface="游ゴシック" panose="020B0400000000000000" pitchFamily="50" charset="-128"/>
                <a:ea typeface="游ゴシック" panose="020B0400000000000000" pitchFamily="50" charset="-128"/>
              </a:rPr>
              <a:t>が</a:t>
            </a:r>
            <a:r>
              <a:rPr kumimoji="1" lang="ja-JP" altLang="en-US" sz="2300" b="1" dirty="0">
                <a:solidFill>
                  <a:srgbClr val="221815"/>
                </a:solidFill>
                <a:latin typeface="游ゴシック" panose="020B0400000000000000" pitchFamily="50" charset="-128"/>
                <a:ea typeface="游ゴシック" panose="020B0400000000000000" pitchFamily="50" charset="-128"/>
              </a:rPr>
              <a:t>拡大</a:t>
            </a:r>
            <a:r>
              <a:rPr kumimoji="1" lang="ja-JP" altLang="en-US" sz="1380" b="1" dirty="0">
                <a:solidFill>
                  <a:srgbClr val="221815"/>
                </a:solidFill>
                <a:latin typeface="游ゴシック" panose="020B0400000000000000" pitchFamily="50" charset="-128"/>
                <a:ea typeface="游ゴシック" panose="020B0400000000000000" pitchFamily="50" charset="-128"/>
              </a:rPr>
              <a:t>します</a:t>
            </a:r>
          </a:p>
        </p:txBody>
      </p:sp>
      <p:sp>
        <p:nvSpPr>
          <p:cNvPr id="166" name="テキスト ボックス 165">
            <a:extLst>
              <a:ext uri="{FF2B5EF4-FFF2-40B4-BE49-F238E27FC236}">
                <a16:creationId xmlns:a16="http://schemas.microsoft.com/office/drawing/2014/main" id="{ED53D837-2C7A-6EE3-4AF3-8E088FFCADAD}"/>
              </a:ext>
            </a:extLst>
          </p:cNvPr>
          <p:cNvSpPr txBox="1"/>
          <p:nvPr/>
        </p:nvSpPr>
        <p:spPr>
          <a:xfrm>
            <a:off x="2172948" y="4279900"/>
            <a:ext cx="3198311" cy="517065"/>
          </a:xfrm>
          <a:prstGeom prst="rect">
            <a:avLst/>
          </a:prstGeom>
          <a:noFill/>
        </p:spPr>
        <p:txBody>
          <a:bodyPr wrap="none" rtlCol="0">
            <a:spAutoFit/>
          </a:bodyPr>
          <a:lstStyle/>
          <a:p>
            <a:r>
              <a:rPr kumimoji="1" lang="en-US" altLang="ja-JP" sz="2760" b="1" dirty="0">
                <a:ln>
                  <a:solidFill>
                    <a:schemeClr val="tx1"/>
                  </a:solidFill>
                </a:ln>
                <a:solidFill>
                  <a:srgbClr val="F5A33B"/>
                </a:solidFill>
                <a:latin typeface="游ゴシック" panose="020B0400000000000000" pitchFamily="50" charset="-128"/>
                <a:ea typeface="游ゴシック" panose="020B0400000000000000" pitchFamily="50" charset="-128"/>
              </a:rPr>
              <a:t>2.</a:t>
            </a:r>
            <a:r>
              <a:rPr kumimoji="1" lang="en-US" altLang="ja-JP" sz="1600" b="1" dirty="0">
                <a:ln>
                  <a:solidFill>
                    <a:schemeClr val="tx1"/>
                  </a:solidFill>
                </a:ln>
                <a:solidFill>
                  <a:srgbClr val="F5A33B"/>
                </a:solidFill>
                <a:latin typeface="游ゴシック" panose="020B0400000000000000" pitchFamily="50" charset="-128"/>
                <a:ea typeface="游ゴシック" panose="020B0400000000000000" pitchFamily="50" charset="-128"/>
              </a:rPr>
              <a:t> </a:t>
            </a:r>
            <a:r>
              <a:rPr kumimoji="1" lang="ja-JP" altLang="en-US" sz="2300" b="1" dirty="0">
                <a:solidFill>
                  <a:srgbClr val="221815"/>
                </a:solidFill>
                <a:latin typeface="游ゴシック" panose="020B0400000000000000" pitchFamily="50" charset="-128"/>
                <a:ea typeface="游ゴシック" panose="020B0400000000000000" pitchFamily="50" charset="-128"/>
              </a:rPr>
              <a:t>所得制限</a:t>
            </a:r>
            <a:r>
              <a:rPr kumimoji="1" lang="ja-JP" altLang="en-US" sz="1380" b="1" dirty="0">
                <a:solidFill>
                  <a:srgbClr val="221815"/>
                </a:solidFill>
                <a:latin typeface="游ゴシック" panose="020B0400000000000000" pitchFamily="50" charset="-128"/>
                <a:ea typeface="游ゴシック" panose="020B0400000000000000" pitchFamily="50" charset="-128"/>
              </a:rPr>
              <a:t>が</a:t>
            </a:r>
            <a:r>
              <a:rPr kumimoji="1" lang="ja-JP" altLang="en-US" sz="2300" b="1" dirty="0">
                <a:solidFill>
                  <a:srgbClr val="221815"/>
                </a:solidFill>
                <a:latin typeface="游ゴシック" panose="020B0400000000000000" pitchFamily="50" charset="-128"/>
                <a:ea typeface="游ゴシック" panose="020B0400000000000000" pitchFamily="50" charset="-128"/>
              </a:rPr>
              <a:t>撤廃</a:t>
            </a:r>
            <a:r>
              <a:rPr kumimoji="1" lang="ja-JP" altLang="en-US" sz="1380" b="1" dirty="0">
                <a:solidFill>
                  <a:srgbClr val="221815"/>
                </a:solidFill>
                <a:latin typeface="游ゴシック" panose="020B0400000000000000" pitchFamily="50" charset="-128"/>
                <a:ea typeface="游ゴシック" panose="020B0400000000000000" pitchFamily="50" charset="-128"/>
              </a:rPr>
              <a:t>されます</a:t>
            </a:r>
          </a:p>
        </p:txBody>
      </p:sp>
      <p:sp>
        <p:nvSpPr>
          <p:cNvPr id="170" name="テキスト ボックス 169">
            <a:extLst>
              <a:ext uri="{FF2B5EF4-FFF2-40B4-BE49-F238E27FC236}">
                <a16:creationId xmlns:a16="http://schemas.microsoft.com/office/drawing/2014/main" id="{86BF485B-0378-D6BD-9AF3-3983CA5A2DF7}"/>
              </a:ext>
            </a:extLst>
          </p:cNvPr>
          <p:cNvSpPr txBox="1"/>
          <p:nvPr/>
        </p:nvSpPr>
        <p:spPr>
          <a:xfrm>
            <a:off x="1884812" y="7277269"/>
            <a:ext cx="3624710" cy="517065"/>
          </a:xfrm>
          <a:prstGeom prst="rect">
            <a:avLst/>
          </a:prstGeom>
          <a:noFill/>
        </p:spPr>
        <p:txBody>
          <a:bodyPr wrap="none" rtlCol="0">
            <a:spAutoFit/>
          </a:bodyPr>
          <a:lstStyle/>
          <a:p>
            <a:r>
              <a:rPr kumimoji="1" lang="en-US" altLang="ja-JP" sz="2760" b="1" dirty="0">
                <a:ln>
                  <a:solidFill>
                    <a:schemeClr val="tx1"/>
                  </a:solidFill>
                </a:ln>
                <a:solidFill>
                  <a:srgbClr val="F5A33B"/>
                </a:solidFill>
                <a:latin typeface="游ゴシック" panose="020B0400000000000000" pitchFamily="50" charset="-128"/>
                <a:ea typeface="游ゴシック" panose="020B0400000000000000" pitchFamily="50" charset="-128"/>
              </a:rPr>
              <a:t>3.</a:t>
            </a:r>
            <a:r>
              <a:rPr kumimoji="1" lang="en-US" altLang="ja-JP" sz="1600" b="1" dirty="0">
                <a:ln>
                  <a:solidFill>
                    <a:schemeClr val="tx1"/>
                  </a:solidFill>
                </a:ln>
                <a:solidFill>
                  <a:srgbClr val="F5A33B"/>
                </a:solidFill>
                <a:latin typeface="游ゴシック" panose="020B0400000000000000" pitchFamily="50" charset="-128"/>
                <a:ea typeface="游ゴシック" panose="020B0400000000000000" pitchFamily="50" charset="-128"/>
              </a:rPr>
              <a:t> </a:t>
            </a:r>
            <a:r>
              <a:rPr kumimoji="1" lang="ja-JP" altLang="en-US" sz="2200" b="1" dirty="0">
                <a:solidFill>
                  <a:srgbClr val="221815"/>
                </a:solidFill>
                <a:latin typeface="游ゴシック" panose="020B0400000000000000" pitchFamily="50" charset="-128"/>
                <a:ea typeface="游ゴシック" panose="020B0400000000000000" pitchFamily="50" charset="-128"/>
              </a:rPr>
              <a:t>偶数月</a:t>
            </a:r>
            <a:r>
              <a:rPr kumimoji="1" lang="en-US" altLang="ja-JP" sz="1840" b="1" dirty="0">
                <a:solidFill>
                  <a:srgbClr val="221815"/>
                </a:solidFill>
                <a:latin typeface="游ゴシック" panose="020B0400000000000000" pitchFamily="50" charset="-128"/>
                <a:ea typeface="游ゴシック" panose="020B0400000000000000" pitchFamily="50" charset="-128"/>
              </a:rPr>
              <a:t>(</a:t>
            </a:r>
            <a:r>
              <a:rPr kumimoji="1" lang="ja-JP" altLang="en-US" sz="1840" b="1" dirty="0">
                <a:solidFill>
                  <a:srgbClr val="221815"/>
                </a:solidFill>
                <a:latin typeface="游ゴシック" panose="020B0400000000000000" pitchFamily="50" charset="-128"/>
                <a:ea typeface="游ゴシック" panose="020B0400000000000000" pitchFamily="50" charset="-128"/>
              </a:rPr>
              <a:t>年</a:t>
            </a:r>
            <a:r>
              <a:rPr kumimoji="1" lang="en-US" altLang="ja-JP" sz="1840" b="1" dirty="0">
                <a:solidFill>
                  <a:srgbClr val="221815"/>
                </a:solidFill>
                <a:latin typeface="游ゴシック" panose="020B0400000000000000" pitchFamily="50" charset="-128"/>
                <a:ea typeface="游ゴシック" panose="020B0400000000000000" pitchFamily="50" charset="-128"/>
              </a:rPr>
              <a:t>6</a:t>
            </a:r>
            <a:r>
              <a:rPr kumimoji="1" lang="ja-JP" altLang="en-US" sz="1840" b="1" dirty="0">
                <a:solidFill>
                  <a:srgbClr val="221815"/>
                </a:solidFill>
                <a:latin typeface="游ゴシック" panose="020B0400000000000000" pitchFamily="50" charset="-128"/>
                <a:ea typeface="游ゴシック" panose="020B0400000000000000" pitchFamily="50" charset="-128"/>
              </a:rPr>
              <a:t>回</a:t>
            </a:r>
            <a:r>
              <a:rPr kumimoji="1" lang="en-US" altLang="ja-JP" sz="1840" b="1" dirty="0">
                <a:solidFill>
                  <a:srgbClr val="221815"/>
                </a:solidFill>
                <a:latin typeface="游ゴシック" panose="020B0400000000000000" pitchFamily="50" charset="-128"/>
                <a:ea typeface="游ゴシック" panose="020B0400000000000000" pitchFamily="50" charset="-128"/>
              </a:rPr>
              <a:t>)</a:t>
            </a:r>
            <a:r>
              <a:rPr kumimoji="1" lang="ja-JP" altLang="en-US" sz="1380" b="1" dirty="0">
                <a:solidFill>
                  <a:srgbClr val="221815"/>
                </a:solidFill>
                <a:latin typeface="游ゴシック" panose="020B0400000000000000" pitchFamily="50" charset="-128"/>
                <a:ea typeface="游ゴシック" panose="020B0400000000000000" pitchFamily="50" charset="-128"/>
              </a:rPr>
              <a:t>に</a:t>
            </a:r>
            <a:r>
              <a:rPr kumimoji="1" lang="ja-JP" altLang="en-US" sz="2200" b="1" dirty="0">
                <a:solidFill>
                  <a:srgbClr val="221815"/>
                </a:solidFill>
                <a:latin typeface="游ゴシック" panose="020B0400000000000000" pitchFamily="50" charset="-128"/>
                <a:ea typeface="游ゴシック" panose="020B0400000000000000" pitchFamily="50" charset="-128"/>
              </a:rPr>
              <a:t>支給</a:t>
            </a:r>
            <a:r>
              <a:rPr kumimoji="1" lang="ja-JP" altLang="en-US" sz="1380" b="1" dirty="0">
                <a:solidFill>
                  <a:srgbClr val="221815"/>
                </a:solidFill>
                <a:latin typeface="游ゴシック" panose="020B0400000000000000" pitchFamily="50" charset="-128"/>
                <a:ea typeface="游ゴシック" panose="020B0400000000000000" pitchFamily="50" charset="-128"/>
              </a:rPr>
              <a:t>されます</a:t>
            </a:r>
          </a:p>
        </p:txBody>
      </p:sp>
      <p:sp>
        <p:nvSpPr>
          <p:cNvPr id="172" name="テキスト ボックス 171">
            <a:extLst>
              <a:ext uri="{FF2B5EF4-FFF2-40B4-BE49-F238E27FC236}">
                <a16:creationId xmlns:a16="http://schemas.microsoft.com/office/drawing/2014/main" id="{400934EE-993D-23FF-AD1B-65C37BF49CD1}"/>
              </a:ext>
            </a:extLst>
          </p:cNvPr>
          <p:cNvSpPr txBox="1"/>
          <p:nvPr/>
        </p:nvSpPr>
        <p:spPr>
          <a:xfrm>
            <a:off x="155738" y="566515"/>
            <a:ext cx="5325497" cy="1006429"/>
          </a:xfrm>
          <a:prstGeom prst="rect">
            <a:avLst/>
          </a:prstGeom>
          <a:noFill/>
        </p:spPr>
        <p:txBody>
          <a:bodyPr wrap="none" rtlCol="0">
            <a:spAutoFit/>
          </a:bodyPr>
          <a:lstStyle/>
          <a:p>
            <a:r>
              <a:rPr kumimoji="1" lang="ja-JP" altLang="en-US" sz="5940" b="1" dirty="0">
                <a:ln w="19050">
                  <a:solidFill>
                    <a:srgbClr val="221815"/>
                  </a:solidFill>
                </a:ln>
                <a:solidFill>
                  <a:srgbClr val="F5A33B"/>
                </a:solidFill>
                <a:latin typeface="游ゴシック" panose="020B0400000000000000" pitchFamily="50" charset="-128"/>
                <a:ea typeface="游ゴシック" panose="020B0400000000000000" pitchFamily="50" charset="-128"/>
              </a:rPr>
              <a:t>児童手当制度</a:t>
            </a:r>
            <a:r>
              <a:rPr kumimoji="1" lang="ja-JP" altLang="en-US" sz="4460" b="1" dirty="0">
                <a:ln w="19050">
                  <a:noFill/>
                </a:ln>
                <a:latin typeface="游ゴシック" panose="020B0400000000000000" pitchFamily="50" charset="-128"/>
                <a:ea typeface="游ゴシック" panose="020B0400000000000000" pitchFamily="50" charset="-128"/>
              </a:rPr>
              <a:t>が</a:t>
            </a:r>
            <a:endParaRPr kumimoji="1" lang="en-US" altLang="ja-JP" sz="4460" b="1" dirty="0">
              <a:ln w="19050">
                <a:noFill/>
              </a:ln>
              <a:latin typeface="游ゴシック" panose="020B0400000000000000" pitchFamily="50" charset="-128"/>
              <a:ea typeface="游ゴシック" panose="020B0400000000000000" pitchFamily="50" charset="-128"/>
            </a:endParaRPr>
          </a:p>
        </p:txBody>
      </p:sp>
      <p:sp>
        <p:nvSpPr>
          <p:cNvPr id="173" name="テキスト ボックス 172">
            <a:extLst>
              <a:ext uri="{FF2B5EF4-FFF2-40B4-BE49-F238E27FC236}">
                <a16:creationId xmlns:a16="http://schemas.microsoft.com/office/drawing/2014/main" id="{83623161-27E4-3145-CC31-894257FC7BEE}"/>
              </a:ext>
            </a:extLst>
          </p:cNvPr>
          <p:cNvSpPr txBox="1"/>
          <p:nvPr/>
        </p:nvSpPr>
        <p:spPr>
          <a:xfrm>
            <a:off x="311652" y="2177366"/>
            <a:ext cx="2888932" cy="353943"/>
          </a:xfrm>
          <a:prstGeom prst="rect">
            <a:avLst/>
          </a:prstGeom>
          <a:noFill/>
        </p:spPr>
        <p:txBody>
          <a:bodyPr wrap="none" rtlCol="0">
            <a:spAutoFit/>
          </a:bodyPr>
          <a:lstStyle/>
          <a:p>
            <a:pPr algn="l"/>
            <a:r>
              <a:rPr lang="ja-JP" altLang="en-US" sz="1600" b="1" dirty="0">
                <a:solidFill>
                  <a:schemeClr val="bg1"/>
                </a:solidFill>
                <a:latin typeface="游ゴシック" panose="020B0400000000000000" pitchFamily="50" charset="-128"/>
                <a:ea typeface="游ゴシック" panose="020B0400000000000000" pitchFamily="50" charset="-128"/>
              </a:rPr>
              <a:t>申請が必要な方   </a:t>
            </a:r>
            <a:r>
              <a:rPr lang="ja-JP" altLang="en-US" sz="1700" b="1" dirty="0">
                <a:solidFill>
                  <a:srgbClr val="221815"/>
                </a:solidFill>
                <a:latin typeface="游ゴシック" panose="020B0400000000000000" pitchFamily="50" charset="-128"/>
                <a:ea typeface="游ゴシック" panose="020B0400000000000000" pitchFamily="50" charset="-128"/>
              </a:rPr>
              <a:t>がいます。</a:t>
            </a:r>
          </a:p>
        </p:txBody>
      </p:sp>
      <p:sp>
        <p:nvSpPr>
          <p:cNvPr id="175" name="テキスト ボックス 174">
            <a:extLst>
              <a:ext uri="{FF2B5EF4-FFF2-40B4-BE49-F238E27FC236}">
                <a16:creationId xmlns:a16="http://schemas.microsoft.com/office/drawing/2014/main" id="{F449799B-2AA2-5D3A-A937-185B4F784E71}"/>
              </a:ext>
            </a:extLst>
          </p:cNvPr>
          <p:cNvSpPr txBox="1"/>
          <p:nvPr/>
        </p:nvSpPr>
        <p:spPr>
          <a:xfrm>
            <a:off x="234997" y="2499691"/>
            <a:ext cx="1710725" cy="353943"/>
          </a:xfrm>
          <a:prstGeom prst="rect">
            <a:avLst/>
          </a:prstGeom>
          <a:noFill/>
        </p:spPr>
        <p:txBody>
          <a:bodyPr wrap="none" rtlCol="0">
            <a:spAutoFit/>
          </a:bodyPr>
          <a:lstStyle/>
          <a:p>
            <a:pPr algn="l"/>
            <a:r>
              <a:rPr lang="ja-JP" altLang="en-US" sz="1700" b="1" dirty="0">
                <a:solidFill>
                  <a:srgbClr val="221815"/>
                </a:solidFill>
                <a:latin typeface="游ゴシック" panose="020B0400000000000000" pitchFamily="50" charset="-128"/>
                <a:ea typeface="游ゴシック" panose="020B0400000000000000" pitchFamily="50" charset="-128"/>
              </a:rPr>
              <a:t>ご注意ください</a:t>
            </a:r>
          </a:p>
        </p:txBody>
      </p:sp>
      <p:sp>
        <p:nvSpPr>
          <p:cNvPr id="176" name="四角形: 角を丸くする 175">
            <a:extLst>
              <a:ext uri="{FF2B5EF4-FFF2-40B4-BE49-F238E27FC236}">
                <a16:creationId xmlns:a16="http://schemas.microsoft.com/office/drawing/2014/main" id="{D1903068-B320-BD72-0F07-5CA41821F58D}"/>
              </a:ext>
            </a:extLst>
          </p:cNvPr>
          <p:cNvSpPr/>
          <p:nvPr/>
        </p:nvSpPr>
        <p:spPr>
          <a:xfrm>
            <a:off x="620807" y="5575141"/>
            <a:ext cx="1098000" cy="157433"/>
          </a:xfrm>
          <a:prstGeom prst="roundRect">
            <a:avLst>
              <a:gd name="adj" fmla="val 86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77" name="四角形: 角を丸くする 176">
            <a:extLst>
              <a:ext uri="{FF2B5EF4-FFF2-40B4-BE49-F238E27FC236}">
                <a16:creationId xmlns:a16="http://schemas.microsoft.com/office/drawing/2014/main" id="{3FAC0D7F-304C-6C89-7048-4FE1B41B447B}"/>
              </a:ext>
            </a:extLst>
          </p:cNvPr>
          <p:cNvSpPr/>
          <p:nvPr/>
        </p:nvSpPr>
        <p:spPr>
          <a:xfrm>
            <a:off x="622519" y="5768485"/>
            <a:ext cx="1098000" cy="476524"/>
          </a:xfrm>
          <a:prstGeom prst="roundRect">
            <a:avLst>
              <a:gd name="adj" fmla="val 2603"/>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78" name="四角形: 角を丸くする 177">
            <a:extLst>
              <a:ext uri="{FF2B5EF4-FFF2-40B4-BE49-F238E27FC236}">
                <a16:creationId xmlns:a16="http://schemas.microsoft.com/office/drawing/2014/main" id="{252A7F3A-C304-CE81-37ED-B9E1C60D2D43}"/>
              </a:ext>
            </a:extLst>
          </p:cNvPr>
          <p:cNvSpPr/>
          <p:nvPr/>
        </p:nvSpPr>
        <p:spPr>
          <a:xfrm>
            <a:off x="620807" y="6280921"/>
            <a:ext cx="1098000" cy="157433"/>
          </a:xfrm>
          <a:prstGeom prst="roundRect">
            <a:avLst>
              <a:gd name="adj" fmla="val 86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cxnSp>
        <p:nvCxnSpPr>
          <p:cNvPr id="179" name="直線コネクタ 178">
            <a:extLst>
              <a:ext uri="{FF2B5EF4-FFF2-40B4-BE49-F238E27FC236}">
                <a16:creationId xmlns:a16="http://schemas.microsoft.com/office/drawing/2014/main" id="{D9F675BE-6510-7BEA-0494-887BD811346C}"/>
              </a:ext>
            </a:extLst>
          </p:cNvPr>
          <p:cNvCxnSpPr>
            <a:cxnSpLocks/>
          </p:cNvCxnSpPr>
          <p:nvPr/>
        </p:nvCxnSpPr>
        <p:spPr>
          <a:xfrm>
            <a:off x="1712079" y="5749368"/>
            <a:ext cx="15778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0" name="直線コネクタ 179">
            <a:extLst>
              <a:ext uri="{FF2B5EF4-FFF2-40B4-BE49-F238E27FC236}">
                <a16:creationId xmlns:a16="http://schemas.microsoft.com/office/drawing/2014/main" id="{CEA697F9-A3E6-EB1C-02FD-16008C5C9D85}"/>
              </a:ext>
            </a:extLst>
          </p:cNvPr>
          <p:cNvCxnSpPr>
            <a:cxnSpLocks/>
          </p:cNvCxnSpPr>
          <p:nvPr/>
        </p:nvCxnSpPr>
        <p:spPr>
          <a:xfrm>
            <a:off x="1712079" y="6261100"/>
            <a:ext cx="1577801"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1" name="四角形: 角を丸くする 180">
            <a:extLst>
              <a:ext uri="{FF2B5EF4-FFF2-40B4-BE49-F238E27FC236}">
                <a16:creationId xmlns:a16="http://schemas.microsoft.com/office/drawing/2014/main" id="{8829181B-200F-B30D-11D5-3D9A4530C39C}"/>
              </a:ext>
            </a:extLst>
          </p:cNvPr>
          <p:cNvSpPr/>
          <p:nvPr/>
        </p:nvSpPr>
        <p:spPr>
          <a:xfrm>
            <a:off x="4110278" y="5588827"/>
            <a:ext cx="892800" cy="522000"/>
          </a:xfrm>
          <a:prstGeom prst="roundRect">
            <a:avLst>
              <a:gd name="adj" fmla="val 435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82" name="四角形: 角を丸くする 181">
            <a:extLst>
              <a:ext uri="{FF2B5EF4-FFF2-40B4-BE49-F238E27FC236}">
                <a16:creationId xmlns:a16="http://schemas.microsoft.com/office/drawing/2014/main" id="{F8636EE8-2AE0-947A-81C1-78311138C8E3}"/>
              </a:ext>
            </a:extLst>
          </p:cNvPr>
          <p:cNvSpPr/>
          <p:nvPr/>
        </p:nvSpPr>
        <p:spPr>
          <a:xfrm>
            <a:off x="4110278" y="6146581"/>
            <a:ext cx="892800" cy="522000"/>
          </a:xfrm>
          <a:prstGeom prst="roundRect">
            <a:avLst>
              <a:gd name="adj" fmla="val 435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cxnSp>
        <p:nvCxnSpPr>
          <p:cNvPr id="184" name="直線コネクタ 183">
            <a:extLst>
              <a:ext uri="{FF2B5EF4-FFF2-40B4-BE49-F238E27FC236}">
                <a16:creationId xmlns:a16="http://schemas.microsoft.com/office/drawing/2014/main" id="{4B346850-67CC-EC49-148E-ED701E1C3E5F}"/>
              </a:ext>
            </a:extLst>
          </p:cNvPr>
          <p:cNvCxnSpPr/>
          <p:nvPr/>
        </p:nvCxnSpPr>
        <p:spPr>
          <a:xfrm>
            <a:off x="5017368" y="6128704"/>
            <a:ext cx="1740302"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85" name="テキスト ボックス 184">
            <a:extLst>
              <a:ext uri="{FF2B5EF4-FFF2-40B4-BE49-F238E27FC236}">
                <a16:creationId xmlns:a16="http://schemas.microsoft.com/office/drawing/2014/main" id="{C092CF8A-B187-A7FF-8BA7-F14ACCA1C874}"/>
              </a:ext>
            </a:extLst>
          </p:cNvPr>
          <p:cNvSpPr txBox="1"/>
          <p:nvPr/>
        </p:nvSpPr>
        <p:spPr>
          <a:xfrm>
            <a:off x="748796" y="8831196"/>
            <a:ext cx="1396536" cy="333938"/>
          </a:xfrm>
          <a:prstGeom prst="rect">
            <a:avLst/>
          </a:prstGeom>
          <a:noFill/>
        </p:spPr>
        <p:txBody>
          <a:bodyPr wrap="none" rtlCol="0">
            <a:spAutoFit/>
          </a:bodyPr>
          <a:lstStyle/>
          <a:p>
            <a:r>
              <a:rPr kumimoji="1" lang="ja-JP" altLang="en-US" sz="1570" b="1" dirty="0">
                <a:ln w="6350">
                  <a:solidFill>
                    <a:srgbClr val="221815"/>
                  </a:solidFill>
                </a:ln>
                <a:solidFill>
                  <a:schemeClr val="bg1"/>
                </a:solidFill>
                <a:latin typeface="游ゴシック" panose="020B0400000000000000" pitchFamily="50" charset="-128"/>
                <a:ea typeface="游ゴシック" panose="020B0400000000000000" pitchFamily="50" charset="-128"/>
              </a:rPr>
              <a:t>申請について</a:t>
            </a:r>
          </a:p>
        </p:txBody>
      </p:sp>
      <p:sp>
        <p:nvSpPr>
          <p:cNvPr id="186" name="テキスト ボックス 185">
            <a:extLst>
              <a:ext uri="{FF2B5EF4-FFF2-40B4-BE49-F238E27FC236}">
                <a16:creationId xmlns:a16="http://schemas.microsoft.com/office/drawing/2014/main" id="{C510CF66-918A-B0E8-EAF2-CDBC7F46B605}"/>
              </a:ext>
            </a:extLst>
          </p:cNvPr>
          <p:cNvSpPr txBox="1"/>
          <p:nvPr/>
        </p:nvSpPr>
        <p:spPr>
          <a:xfrm>
            <a:off x="2025589" y="8750393"/>
            <a:ext cx="5376793" cy="244682"/>
          </a:xfrm>
          <a:prstGeom prst="rect">
            <a:avLst/>
          </a:prstGeom>
          <a:noFill/>
        </p:spPr>
        <p:txBody>
          <a:bodyPr wrap="none" rtlCol="0">
            <a:spAutoFit/>
          </a:bodyPr>
          <a:lstStyle/>
          <a:p>
            <a:r>
              <a:rPr kumimoji="1" lang="ja-JP" altLang="en-US" sz="990" b="1" dirty="0">
                <a:solidFill>
                  <a:srgbClr val="221815"/>
                </a:solidFill>
                <a:latin typeface="游ゴシック" panose="020B0400000000000000" pitchFamily="50" charset="-128"/>
                <a:ea typeface="游ゴシック" panose="020B0400000000000000" pitchFamily="50" charset="-128"/>
              </a:rPr>
              <a:t>児童手当の申請は、お子様を養育している方が、お住まいの市区町村に申請してください。</a:t>
            </a:r>
          </a:p>
        </p:txBody>
      </p:sp>
      <p:sp>
        <p:nvSpPr>
          <p:cNvPr id="187" name="テキスト ボックス 186">
            <a:extLst>
              <a:ext uri="{FF2B5EF4-FFF2-40B4-BE49-F238E27FC236}">
                <a16:creationId xmlns:a16="http://schemas.microsoft.com/office/drawing/2014/main" id="{DAAFAFC8-5755-4C31-0577-5FD60C8348D8}"/>
              </a:ext>
            </a:extLst>
          </p:cNvPr>
          <p:cNvSpPr txBox="1"/>
          <p:nvPr/>
        </p:nvSpPr>
        <p:spPr>
          <a:xfrm>
            <a:off x="2025589" y="8916129"/>
            <a:ext cx="4698722" cy="307777"/>
          </a:xfrm>
          <a:prstGeom prst="rect">
            <a:avLst/>
          </a:prstGeom>
          <a:noFill/>
        </p:spPr>
        <p:txBody>
          <a:bodyPr wrap="none" rtlCol="0">
            <a:spAutoFit/>
          </a:bodyPr>
          <a:lstStyle/>
          <a:p>
            <a:r>
              <a:rPr kumimoji="1" lang="en-US" altLang="ja-JP" sz="700" b="1" dirty="0">
                <a:solidFill>
                  <a:srgbClr val="221815"/>
                </a:solidFill>
                <a:latin typeface="游ゴシック" panose="020B0400000000000000" pitchFamily="50" charset="-128"/>
                <a:ea typeface="游ゴシック" panose="020B0400000000000000" pitchFamily="50" charset="-128"/>
              </a:rPr>
              <a:t>※</a:t>
            </a:r>
            <a:r>
              <a:rPr kumimoji="1" lang="ja-JP" altLang="en-US" sz="700" b="1" dirty="0">
                <a:solidFill>
                  <a:srgbClr val="221815"/>
                </a:solidFill>
                <a:latin typeface="游ゴシック" panose="020B0400000000000000" pitchFamily="50" charset="-128"/>
                <a:ea typeface="游ゴシック" panose="020B0400000000000000" pitchFamily="50" charset="-128"/>
              </a:rPr>
              <a:t>養育している方がご両親など複数名いる場合には、令和５年（</a:t>
            </a:r>
            <a:r>
              <a:rPr kumimoji="1" lang="en-US" altLang="ja-JP" sz="700" b="1" dirty="0">
                <a:solidFill>
                  <a:srgbClr val="221815"/>
                </a:solidFill>
                <a:latin typeface="游ゴシック" panose="020B0400000000000000" pitchFamily="50" charset="-128"/>
                <a:ea typeface="游ゴシック" panose="020B0400000000000000" pitchFamily="50" charset="-128"/>
              </a:rPr>
              <a:t>2023</a:t>
            </a:r>
            <a:r>
              <a:rPr kumimoji="1" lang="ja-JP" altLang="en-US" sz="700" b="1" dirty="0">
                <a:solidFill>
                  <a:srgbClr val="221815"/>
                </a:solidFill>
                <a:latin typeface="游ゴシック" panose="020B0400000000000000" pitchFamily="50" charset="-128"/>
                <a:ea typeface="游ゴシック" panose="020B0400000000000000" pitchFamily="50" charset="-128"/>
              </a:rPr>
              <a:t>年）の所得が高い方が申請してください。</a:t>
            </a:r>
          </a:p>
          <a:p>
            <a:r>
              <a:rPr kumimoji="1" lang="en-US" altLang="ja-JP" sz="700" b="1" dirty="0">
                <a:solidFill>
                  <a:srgbClr val="221815"/>
                </a:solidFill>
                <a:latin typeface="游ゴシック" panose="020B0400000000000000" pitchFamily="50" charset="-128"/>
                <a:ea typeface="游ゴシック" panose="020B0400000000000000" pitchFamily="50" charset="-128"/>
              </a:rPr>
              <a:t>※</a:t>
            </a:r>
            <a:r>
              <a:rPr kumimoji="1" lang="ja-JP" altLang="en-US" sz="700" b="1" dirty="0">
                <a:solidFill>
                  <a:srgbClr val="221815"/>
                </a:solidFill>
                <a:latin typeface="游ゴシック" panose="020B0400000000000000" pitchFamily="50" charset="-128"/>
                <a:ea typeface="游ゴシック" panose="020B0400000000000000" pitchFamily="50" charset="-128"/>
              </a:rPr>
              <a:t>公務員の方は勤務先に申請してください。</a:t>
            </a:r>
          </a:p>
        </p:txBody>
      </p:sp>
      <p:sp>
        <p:nvSpPr>
          <p:cNvPr id="188" name="object 52">
            <a:extLst>
              <a:ext uri="{FF2B5EF4-FFF2-40B4-BE49-F238E27FC236}">
                <a16:creationId xmlns:a16="http://schemas.microsoft.com/office/drawing/2014/main" id="{F091FDFC-6CDF-859B-0D39-5DBA44FEE7DA}"/>
              </a:ext>
            </a:extLst>
          </p:cNvPr>
          <p:cNvSpPr/>
          <p:nvPr/>
        </p:nvSpPr>
        <p:spPr>
          <a:xfrm>
            <a:off x="2629057" y="9413240"/>
            <a:ext cx="3879215" cy="200660"/>
          </a:xfrm>
          <a:custGeom>
            <a:avLst/>
            <a:gdLst/>
            <a:ahLst/>
            <a:cxnLst/>
            <a:rect l="l" t="t" r="r" b="b"/>
            <a:pathLst>
              <a:path w="3879215" h="200659">
                <a:moveTo>
                  <a:pt x="3778630" y="0"/>
                </a:moveTo>
                <a:lnTo>
                  <a:pt x="100050" y="0"/>
                </a:lnTo>
                <a:lnTo>
                  <a:pt x="61111" y="7862"/>
                </a:lnTo>
                <a:lnTo>
                  <a:pt x="29308" y="29303"/>
                </a:lnTo>
                <a:lnTo>
                  <a:pt x="7864" y="61105"/>
                </a:lnTo>
                <a:lnTo>
                  <a:pt x="0" y="100050"/>
                </a:lnTo>
                <a:lnTo>
                  <a:pt x="7864" y="138995"/>
                </a:lnTo>
                <a:lnTo>
                  <a:pt x="29308" y="170797"/>
                </a:lnTo>
                <a:lnTo>
                  <a:pt x="61111" y="192238"/>
                </a:lnTo>
                <a:lnTo>
                  <a:pt x="100050" y="200101"/>
                </a:lnTo>
                <a:lnTo>
                  <a:pt x="3778630" y="200101"/>
                </a:lnTo>
                <a:lnTo>
                  <a:pt x="3817575" y="192238"/>
                </a:lnTo>
                <a:lnTo>
                  <a:pt x="3849377" y="170797"/>
                </a:lnTo>
                <a:lnTo>
                  <a:pt x="3870819" y="138995"/>
                </a:lnTo>
                <a:lnTo>
                  <a:pt x="3878681" y="100050"/>
                </a:lnTo>
                <a:lnTo>
                  <a:pt x="3870819" y="61105"/>
                </a:lnTo>
                <a:lnTo>
                  <a:pt x="3849377" y="29303"/>
                </a:lnTo>
                <a:lnTo>
                  <a:pt x="3817575" y="7862"/>
                </a:lnTo>
                <a:lnTo>
                  <a:pt x="3778630" y="0"/>
                </a:lnTo>
                <a:close/>
              </a:path>
            </a:pathLst>
          </a:custGeom>
          <a:noFill/>
        </p:spPr>
        <p:txBody>
          <a:bodyPr wrap="square" lIns="0" tIns="0" rIns="0" bIns="0" rtlCol="0"/>
          <a:lstStyle/>
          <a:p>
            <a:r>
              <a:rPr lang="ja-JP" altLang="en-US" sz="1060" b="1" dirty="0">
                <a:latin typeface="游ゴシック" panose="020B0400000000000000" pitchFamily="50" charset="-128"/>
                <a:ea typeface="游ゴシック" panose="020B0400000000000000" pitchFamily="50" charset="-128"/>
              </a:rPr>
              <a:t>児童手当の申請など詳細についてはこちらをご参照ください</a:t>
            </a:r>
          </a:p>
        </p:txBody>
      </p:sp>
      <p:sp>
        <p:nvSpPr>
          <p:cNvPr id="189" name="テキスト ボックス 188">
            <a:extLst>
              <a:ext uri="{FF2B5EF4-FFF2-40B4-BE49-F238E27FC236}">
                <a16:creationId xmlns:a16="http://schemas.microsoft.com/office/drawing/2014/main" id="{D4A0AEEC-E547-757C-9EC3-7FEA52CCE27D}"/>
              </a:ext>
            </a:extLst>
          </p:cNvPr>
          <p:cNvSpPr txBox="1"/>
          <p:nvPr/>
        </p:nvSpPr>
        <p:spPr>
          <a:xfrm>
            <a:off x="3375653" y="9620532"/>
            <a:ext cx="2012089" cy="226216"/>
          </a:xfrm>
          <a:prstGeom prst="rect">
            <a:avLst/>
          </a:prstGeom>
          <a:noFill/>
        </p:spPr>
        <p:txBody>
          <a:bodyPr wrap="none" rtlCol="0">
            <a:spAutoFit/>
          </a:bodyPr>
          <a:lstStyle/>
          <a:p>
            <a:r>
              <a:rPr kumimoji="1" lang="ja-JP" altLang="en-US" sz="870" b="1" dirty="0">
                <a:latin typeface="游ゴシック" panose="020B0400000000000000" pitchFamily="50" charset="-128"/>
                <a:ea typeface="游ゴシック" panose="020B0400000000000000" pitchFamily="50" charset="-128"/>
              </a:rPr>
              <a:t>こども家庭庁 児童手当ウェブサイト</a:t>
            </a:r>
          </a:p>
        </p:txBody>
      </p:sp>
      <p:sp>
        <p:nvSpPr>
          <p:cNvPr id="190" name="テキスト ボックス 189">
            <a:extLst>
              <a:ext uri="{FF2B5EF4-FFF2-40B4-BE49-F238E27FC236}">
                <a16:creationId xmlns:a16="http://schemas.microsoft.com/office/drawing/2014/main" id="{C7783B06-A571-E988-A2A3-556BDCB6B80E}"/>
              </a:ext>
            </a:extLst>
          </p:cNvPr>
          <p:cNvSpPr txBox="1"/>
          <p:nvPr/>
        </p:nvSpPr>
        <p:spPr>
          <a:xfrm>
            <a:off x="2890274" y="9832050"/>
            <a:ext cx="3432350" cy="215444"/>
          </a:xfrm>
          <a:prstGeom prst="rect">
            <a:avLst/>
          </a:prstGeom>
          <a:noFill/>
        </p:spPr>
        <p:txBody>
          <a:bodyPr wrap="none" rtlCol="0">
            <a:spAutoFit/>
          </a:bodyPr>
          <a:lstStyle/>
          <a:p>
            <a:r>
              <a:rPr kumimoji="1" lang="en-US" altLang="ja-JP" sz="800" b="1" dirty="0">
                <a:latin typeface="游ゴシック" panose="020B0400000000000000" pitchFamily="50" charset="-128"/>
                <a:ea typeface="游ゴシック" panose="020B0400000000000000" pitchFamily="50" charset="-128"/>
              </a:rPr>
              <a:t>https://www.cfa.go.jp/policies/kokoseido/jidouteate/mottoouen</a:t>
            </a:r>
            <a:endParaRPr kumimoji="1" lang="ja-JP" altLang="en-US" sz="800" b="1" dirty="0">
              <a:latin typeface="游ゴシック" panose="020B0400000000000000" pitchFamily="50" charset="-128"/>
              <a:ea typeface="游ゴシック" panose="020B0400000000000000" pitchFamily="50" charset="-128"/>
            </a:endParaRPr>
          </a:p>
        </p:txBody>
      </p:sp>
      <p:sp>
        <p:nvSpPr>
          <p:cNvPr id="191" name="テキスト ボックス 190">
            <a:extLst>
              <a:ext uri="{FF2B5EF4-FFF2-40B4-BE49-F238E27FC236}">
                <a16:creationId xmlns:a16="http://schemas.microsoft.com/office/drawing/2014/main" id="{6F26F91C-9112-3923-FD44-CDFC354E5F99}"/>
              </a:ext>
            </a:extLst>
          </p:cNvPr>
          <p:cNvSpPr txBox="1"/>
          <p:nvPr/>
        </p:nvSpPr>
        <p:spPr>
          <a:xfrm>
            <a:off x="4483" y="10147300"/>
            <a:ext cx="5949064" cy="212366"/>
          </a:xfrm>
          <a:prstGeom prst="rect">
            <a:avLst/>
          </a:prstGeom>
          <a:noFill/>
        </p:spPr>
        <p:txBody>
          <a:bodyPr wrap="none" rtlCol="0">
            <a:spAutoFit/>
          </a:bodyPr>
          <a:lstStyle/>
          <a:p>
            <a:r>
              <a:rPr kumimoji="1" lang="ja-JP" altLang="en-US" sz="780" b="1" dirty="0">
                <a:solidFill>
                  <a:srgbClr val="EC6D81"/>
                </a:solidFill>
                <a:latin typeface="游ゴシック" panose="020B0400000000000000" pitchFamily="50" charset="-128"/>
                <a:ea typeface="游ゴシック" panose="020B0400000000000000" pitchFamily="50" charset="-128"/>
              </a:rPr>
              <a:t>◎この給付には、社会全体でこども・子育てを支えるための</a:t>
            </a:r>
            <a:r>
              <a:rPr kumimoji="1" lang="en-US" altLang="ja-JP" sz="780" b="1" dirty="0">
                <a:solidFill>
                  <a:srgbClr val="EC6D81"/>
                </a:solidFill>
                <a:latin typeface="游ゴシック" panose="020B0400000000000000" pitchFamily="50" charset="-128"/>
                <a:ea typeface="游ゴシック" panose="020B0400000000000000" pitchFamily="50" charset="-128"/>
              </a:rPr>
              <a:t>『</a:t>
            </a:r>
            <a:r>
              <a:rPr kumimoji="1" lang="ja-JP" altLang="en-US" sz="780" b="1" dirty="0">
                <a:solidFill>
                  <a:srgbClr val="EC6D81"/>
                </a:solidFill>
                <a:latin typeface="游ゴシック" panose="020B0400000000000000" pitchFamily="50" charset="-128"/>
                <a:ea typeface="游ゴシック" panose="020B0400000000000000" pitchFamily="50" charset="-128"/>
              </a:rPr>
              <a:t>子ども・子育て支援金</a:t>
            </a:r>
            <a:r>
              <a:rPr kumimoji="1" lang="en-US" altLang="ja-JP" sz="780" b="1" dirty="0">
                <a:solidFill>
                  <a:srgbClr val="EC6D81"/>
                </a:solidFill>
                <a:latin typeface="游ゴシック" panose="020B0400000000000000" pitchFamily="50" charset="-128"/>
                <a:ea typeface="游ゴシック" panose="020B0400000000000000" pitchFamily="50" charset="-128"/>
              </a:rPr>
              <a:t>』</a:t>
            </a:r>
            <a:r>
              <a:rPr kumimoji="1" lang="ja-JP" altLang="en-US" sz="780" b="1" dirty="0">
                <a:solidFill>
                  <a:srgbClr val="EC6D81"/>
                </a:solidFill>
                <a:latin typeface="游ゴシック" panose="020B0400000000000000" pitchFamily="50" charset="-128"/>
                <a:ea typeface="游ゴシック" panose="020B0400000000000000" pitchFamily="50" charset="-128"/>
              </a:rPr>
              <a:t>（令和８年度から開始）が充てられます。</a:t>
            </a:r>
            <a:endParaRPr kumimoji="1" lang="en-US" altLang="ja-JP" sz="780" b="1" dirty="0">
              <a:solidFill>
                <a:srgbClr val="EC6D81"/>
              </a:solidFill>
              <a:latin typeface="游ゴシック" panose="020B0400000000000000" pitchFamily="50" charset="-128"/>
              <a:ea typeface="游ゴシック" panose="020B0400000000000000" pitchFamily="50" charset="-128"/>
            </a:endParaRPr>
          </a:p>
        </p:txBody>
      </p:sp>
      <p:sp>
        <p:nvSpPr>
          <p:cNvPr id="193" name="テキスト ボックス 192">
            <a:extLst>
              <a:ext uri="{FF2B5EF4-FFF2-40B4-BE49-F238E27FC236}">
                <a16:creationId xmlns:a16="http://schemas.microsoft.com/office/drawing/2014/main" id="{7ABA5779-7362-837B-DB9E-BE153CABA0B5}"/>
              </a:ext>
            </a:extLst>
          </p:cNvPr>
          <p:cNvSpPr txBox="1"/>
          <p:nvPr/>
        </p:nvSpPr>
        <p:spPr>
          <a:xfrm>
            <a:off x="4482" y="10290590"/>
            <a:ext cx="7549269" cy="369332"/>
          </a:xfrm>
          <a:prstGeom prst="rect">
            <a:avLst/>
          </a:prstGeom>
          <a:noFill/>
        </p:spPr>
        <p:txBody>
          <a:bodyPr wrap="squar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少子化・人口減少が危機的な状況にある中、社会全体でこども・子育て世帯を応援していきます。今回の児童手当の拡充は、「こども未来戦略」（令和５年</a:t>
            </a:r>
            <a:r>
              <a:rPr kumimoji="1" lang="en-US" altLang="ja-JP" sz="600" b="1" dirty="0">
                <a:solidFill>
                  <a:srgbClr val="221815"/>
                </a:solidFill>
                <a:latin typeface="游ゴシック" panose="020B0400000000000000" pitchFamily="50" charset="-128"/>
                <a:ea typeface="游ゴシック" panose="020B0400000000000000" pitchFamily="50" charset="-128"/>
              </a:rPr>
              <a:t>12</a:t>
            </a:r>
            <a:r>
              <a:rPr kumimoji="1" lang="ja-JP" altLang="en-US" sz="600" b="1" dirty="0">
                <a:solidFill>
                  <a:srgbClr val="221815"/>
                </a:solidFill>
                <a:latin typeface="游ゴシック" panose="020B0400000000000000" pitchFamily="50" charset="-128"/>
                <a:ea typeface="游ゴシック" panose="020B0400000000000000" pitchFamily="50" charset="-128"/>
              </a:rPr>
              <a:t>月</a:t>
            </a:r>
            <a:r>
              <a:rPr kumimoji="1" lang="en-US" altLang="ja-JP" sz="600" b="1" dirty="0">
                <a:solidFill>
                  <a:srgbClr val="221815"/>
                </a:solidFill>
                <a:latin typeface="游ゴシック" panose="020B0400000000000000" pitchFamily="50" charset="-128"/>
                <a:ea typeface="游ゴシック" panose="020B0400000000000000" pitchFamily="50" charset="-128"/>
              </a:rPr>
              <a:t>22</a:t>
            </a:r>
            <a:r>
              <a:rPr kumimoji="1" lang="ja-JP" altLang="en-US" sz="600" b="1" dirty="0">
                <a:solidFill>
                  <a:srgbClr val="221815"/>
                </a:solidFill>
                <a:latin typeface="游ゴシック" panose="020B0400000000000000" pitchFamily="50" charset="-128"/>
                <a:ea typeface="游ゴシック" panose="020B0400000000000000" pitchFamily="50" charset="-128"/>
              </a:rPr>
              <a:t>日閣議決定）に基づく、抜本的なこども・子育て政策の給付拡充の一環であり、同戦略に基づくその他の拡充策とともに、その財源の一部に</a:t>
            </a:r>
            <a:r>
              <a:rPr kumimoji="1" lang="en-US" altLang="ja-JP" sz="600" b="1" dirty="0">
                <a:solidFill>
                  <a:srgbClr val="221815"/>
                </a:solidFill>
                <a:latin typeface="游ゴシック" panose="020B0400000000000000" pitchFamily="50" charset="-128"/>
                <a:ea typeface="游ゴシック" panose="020B0400000000000000" pitchFamily="50" charset="-128"/>
              </a:rPr>
              <a:t>『</a:t>
            </a:r>
            <a:r>
              <a:rPr kumimoji="1" lang="ja-JP" altLang="en-US" sz="600" b="1" dirty="0">
                <a:solidFill>
                  <a:srgbClr val="221815"/>
                </a:solidFill>
                <a:latin typeface="游ゴシック" panose="020B0400000000000000" pitchFamily="50" charset="-128"/>
                <a:ea typeface="游ゴシック" panose="020B0400000000000000" pitchFamily="50" charset="-128"/>
              </a:rPr>
              <a:t>子ども・子育て支援金</a:t>
            </a:r>
            <a:r>
              <a:rPr kumimoji="1" lang="en-US" altLang="ja-JP" sz="600" b="1" dirty="0">
                <a:solidFill>
                  <a:srgbClr val="221815"/>
                </a:solidFill>
                <a:latin typeface="游ゴシック" panose="020B0400000000000000" pitchFamily="50" charset="-128"/>
                <a:ea typeface="游ゴシック" panose="020B0400000000000000" pitchFamily="50" charset="-128"/>
              </a:rPr>
              <a:t>』</a:t>
            </a:r>
            <a:r>
              <a:rPr kumimoji="1" lang="ja-JP" altLang="en-US" sz="600" b="1" dirty="0">
                <a:solidFill>
                  <a:srgbClr val="221815"/>
                </a:solidFill>
                <a:latin typeface="游ゴシック" panose="020B0400000000000000" pitchFamily="50" charset="-128"/>
                <a:ea typeface="游ゴシック" panose="020B0400000000000000" pitchFamily="50" charset="-128"/>
              </a:rPr>
              <a:t>（全世代・事業主の皆様に、医療保険料とあわせて負担能力に応じて拠出いただきます）が充てられます。支援金は、社会保障分野の徹底した歳出改革等による社会保険料負担軽減効果の範囲内で導入することとしています。</a:t>
            </a:r>
            <a:endParaRPr kumimoji="1" lang="en-US" altLang="ja-JP" sz="600" b="1" dirty="0">
              <a:solidFill>
                <a:srgbClr val="221815"/>
              </a:solidFill>
              <a:latin typeface="游ゴシック" panose="020B0400000000000000" pitchFamily="50" charset="-128"/>
              <a:ea typeface="游ゴシック" panose="020B0400000000000000" pitchFamily="50" charset="-128"/>
            </a:endParaRPr>
          </a:p>
        </p:txBody>
      </p:sp>
      <p:grpSp>
        <p:nvGrpSpPr>
          <p:cNvPr id="202" name="グループ化 201">
            <a:extLst>
              <a:ext uri="{FF2B5EF4-FFF2-40B4-BE49-F238E27FC236}">
                <a16:creationId xmlns:a16="http://schemas.microsoft.com/office/drawing/2014/main" id="{466FEF5D-381F-C316-A928-5D8250750C4C}"/>
              </a:ext>
            </a:extLst>
          </p:cNvPr>
          <p:cNvGrpSpPr/>
          <p:nvPr/>
        </p:nvGrpSpPr>
        <p:grpSpPr>
          <a:xfrm>
            <a:off x="591302" y="4868214"/>
            <a:ext cx="543739" cy="200055"/>
            <a:chOff x="591302" y="4868214"/>
            <a:chExt cx="543739" cy="200055"/>
          </a:xfrm>
        </p:grpSpPr>
        <p:sp>
          <p:nvSpPr>
            <p:cNvPr id="62" name="四角形: 角を丸くする 61">
              <a:extLst>
                <a:ext uri="{FF2B5EF4-FFF2-40B4-BE49-F238E27FC236}">
                  <a16:creationId xmlns:a16="http://schemas.microsoft.com/office/drawing/2014/main" id="{0F151731-55C4-D3DE-ADE3-8E3B4A514454}"/>
                </a:ext>
              </a:extLst>
            </p:cNvPr>
            <p:cNvSpPr/>
            <p:nvPr/>
          </p:nvSpPr>
          <p:spPr>
            <a:xfrm>
              <a:off x="606518" y="4892564"/>
              <a:ext cx="521890" cy="136525"/>
            </a:xfrm>
            <a:prstGeom prst="roundRect">
              <a:avLst>
                <a:gd name="adj" fmla="val 50000"/>
              </a:avLst>
            </a:prstGeom>
            <a:solidFill>
              <a:srgbClr val="221815"/>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94" name="テキスト ボックス 193">
              <a:extLst>
                <a:ext uri="{FF2B5EF4-FFF2-40B4-BE49-F238E27FC236}">
                  <a16:creationId xmlns:a16="http://schemas.microsoft.com/office/drawing/2014/main" id="{7B77D787-371B-EE12-07F8-E47901E4B937}"/>
                </a:ext>
              </a:extLst>
            </p:cNvPr>
            <p:cNvSpPr txBox="1"/>
            <p:nvPr/>
          </p:nvSpPr>
          <p:spPr>
            <a:xfrm>
              <a:off x="591302" y="4868214"/>
              <a:ext cx="543739"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所得制限</a:t>
              </a:r>
            </a:p>
          </p:txBody>
        </p:sp>
      </p:grpSp>
      <p:grpSp>
        <p:nvGrpSpPr>
          <p:cNvPr id="203" name="グループ化 202">
            <a:extLst>
              <a:ext uri="{FF2B5EF4-FFF2-40B4-BE49-F238E27FC236}">
                <a16:creationId xmlns:a16="http://schemas.microsoft.com/office/drawing/2014/main" id="{CD8BE911-2114-DD6B-FA44-721E48BE7EFD}"/>
              </a:ext>
            </a:extLst>
          </p:cNvPr>
          <p:cNvGrpSpPr/>
          <p:nvPr/>
        </p:nvGrpSpPr>
        <p:grpSpPr>
          <a:xfrm>
            <a:off x="591302" y="5371717"/>
            <a:ext cx="543739" cy="200055"/>
            <a:chOff x="591302" y="5371717"/>
            <a:chExt cx="543739" cy="200055"/>
          </a:xfrm>
        </p:grpSpPr>
        <p:sp>
          <p:nvSpPr>
            <p:cNvPr id="61" name="四角形: 角を丸くする 60">
              <a:extLst>
                <a:ext uri="{FF2B5EF4-FFF2-40B4-BE49-F238E27FC236}">
                  <a16:creationId xmlns:a16="http://schemas.microsoft.com/office/drawing/2014/main" id="{B244148B-53E0-CAAC-8891-132E8764CF2E}"/>
                </a:ext>
              </a:extLst>
            </p:cNvPr>
            <p:cNvSpPr/>
            <p:nvPr/>
          </p:nvSpPr>
          <p:spPr>
            <a:xfrm>
              <a:off x="606518" y="5391634"/>
              <a:ext cx="521890" cy="136525"/>
            </a:xfrm>
            <a:prstGeom prst="roundRect">
              <a:avLst>
                <a:gd name="adj" fmla="val 50000"/>
              </a:avLst>
            </a:prstGeom>
            <a:solidFill>
              <a:srgbClr val="221815"/>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95" name="テキスト ボックス 194">
              <a:extLst>
                <a:ext uri="{FF2B5EF4-FFF2-40B4-BE49-F238E27FC236}">
                  <a16:creationId xmlns:a16="http://schemas.microsoft.com/office/drawing/2014/main" id="{909938B9-0794-F86F-8B0A-6421D8FEB082}"/>
                </a:ext>
              </a:extLst>
            </p:cNvPr>
            <p:cNvSpPr txBox="1"/>
            <p:nvPr/>
          </p:nvSpPr>
          <p:spPr>
            <a:xfrm>
              <a:off x="591302" y="5371717"/>
              <a:ext cx="543739"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手当月額</a:t>
              </a:r>
            </a:p>
          </p:txBody>
        </p:sp>
      </p:grpSp>
      <p:grpSp>
        <p:nvGrpSpPr>
          <p:cNvPr id="204" name="グループ化 203">
            <a:extLst>
              <a:ext uri="{FF2B5EF4-FFF2-40B4-BE49-F238E27FC236}">
                <a16:creationId xmlns:a16="http://schemas.microsoft.com/office/drawing/2014/main" id="{82309901-21F4-6C94-24EA-CAB99A4E146A}"/>
              </a:ext>
            </a:extLst>
          </p:cNvPr>
          <p:cNvGrpSpPr/>
          <p:nvPr/>
        </p:nvGrpSpPr>
        <p:grpSpPr>
          <a:xfrm>
            <a:off x="4089008" y="4868213"/>
            <a:ext cx="543739" cy="200055"/>
            <a:chOff x="4089008" y="4868213"/>
            <a:chExt cx="543739" cy="200055"/>
          </a:xfrm>
        </p:grpSpPr>
        <p:sp>
          <p:nvSpPr>
            <p:cNvPr id="196" name="四角形: 角を丸くする 195">
              <a:extLst>
                <a:ext uri="{FF2B5EF4-FFF2-40B4-BE49-F238E27FC236}">
                  <a16:creationId xmlns:a16="http://schemas.microsoft.com/office/drawing/2014/main" id="{CB381C26-7FAB-F8DF-6CBF-94A40D7A976A}"/>
                </a:ext>
              </a:extLst>
            </p:cNvPr>
            <p:cNvSpPr/>
            <p:nvPr/>
          </p:nvSpPr>
          <p:spPr>
            <a:xfrm>
              <a:off x="4098366" y="4893237"/>
              <a:ext cx="521890" cy="136525"/>
            </a:xfrm>
            <a:prstGeom prst="roundRect">
              <a:avLst>
                <a:gd name="adj" fmla="val 50000"/>
              </a:avLst>
            </a:prstGeom>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97" name="テキスト ボックス 196">
              <a:extLst>
                <a:ext uri="{FF2B5EF4-FFF2-40B4-BE49-F238E27FC236}">
                  <a16:creationId xmlns:a16="http://schemas.microsoft.com/office/drawing/2014/main" id="{1001643D-05FD-6F61-5869-9CE2950FB15F}"/>
                </a:ext>
              </a:extLst>
            </p:cNvPr>
            <p:cNvSpPr txBox="1"/>
            <p:nvPr/>
          </p:nvSpPr>
          <p:spPr>
            <a:xfrm>
              <a:off x="4089008" y="4868213"/>
              <a:ext cx="543739"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所得制限</a:t>
              </a:r>
            </a:p>
          </p:txBody>
        </p:sp>
      </p:grpSp>
      <p:grpSp>
        <p:nvGrpSpPr>
          <p:cNvPr id="205" name="グループ化 204">
            <a:extLst>
              <a:ext uri="{FF2B5EF4-FFF2-40B4-BE49-F238E27FC236}">
                <a16:creationId xmlns:a16="http://schemas.microsoft.com/office/drawing/2014/main" id="{4DC2D247-A0E2-D453-C2E3-54187E070D77}"/>
              </a:ext>
            </a:extLst>
          </p:cNvPr>
          <p:cNvGrpSpPr/>
          <p:nvPr/>
        </p:nvGrpSpPr>
        <p:grpSpPr>
          <a:xfrm>
            <a:off x="4082161" y="5363116"/>
            <a:ext cx="543739" cy="200055"/>
            <a:chOff x="4082161" y="5363116"/>
            <a:chExt cx="543739" cy="200055"/>
          </a:xfrm>
        </p:grpSpPr>
        <p:sp>
          <p:nvSpPr>
            <p:cNvPr id="59" name="四角形: 角を丸くする 58">
              <a:extLst>
                <a:ext uri="{FF2B5EF4-FFF2-40B4-BE49-F238E27FC236}">
                  <a16:creationId xmlns:a16="http://schemas.microsoft.com/office/drawing/2014/main" id="{E5CE0870-4DA9-ED03-A224-2855B739853F}"/>
                </a:ext>
              </a:extLst>
            </p:cNvPr>
            <p:cNvSpPr/>
            <p:nvPr/>
          </p:nvSpPr>
          <p:spPr>
            <a:xfrm>
              <a:off x="4089008" y="5390160"/>
              <a:ext cx="521890" cy="136525"/>
            </a:xfrm>
            <a:prstGeom prst="roundRect">
              <a:avLst>
                <a:gd name="adj" fmla="val 50000"/>
              </a:avLst>
            </a:prstGeom>
            <a:solidFill>
              <a:srgbClr val="221815"/>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198" name="テキスト ボックス 197">
              <a:extLst>
                <a:ext uri="{FF2B5EF4-FFF2-40B4-BE49-F238E27FC236}">
                  <a16:creationId xmlns:a16="http://schemas.microsoft.com/office/drawing/2014/main" id="{33086426-5E74-4E38-5C8E-59F3C2997AF9}"/>
                </a:ext>
              </a:extLst>
            </p:cNvPr>
            <p:cNvSpPr txBox="1"/>
            <p:nvPr/>
          </p:nvSpPr>
          <p:spPr>
            <a:xfrm>
              <a:off x="4082161" y="5363116"/>
              <a:ext cx="543739"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手当月額</a:t>
              </a:r>
            </a:p>
          </p:txBody>
        </p:sp>
      </p:grpSp>
      <p:sp>
        <p:nvSpPr>
          <p:cNvPr id="206" name="テキスト ボックス 205">
            <a:extLst>
              <a:ext uri="{FF2B5EF4-FFF2-40B4-BE49-F238E27FC236}">
                <a16:creationId xmlns:a16="http://schemas.microsoft.com/office/drawing/2014/main" id="{598774EC-8E2C-F889-35C1-2DC6A1883CB8}"/>
              </a:ext>
            </a:extLst>
          </p:cNvPr>
          <p:cNvSpPr txBox="1"/>
          <p:nvPr/>
        </p:nvSpPr>
        <p:spPr>
          <a:xfrm>
            <a:off x="4027746" y="5027823"/>
            <a:ext cx="1646605" cy="384721"/>
          </a:xfrm>
          <a:prstGeom prst="rect">
            <a:avLst/>
          </a:prstGeom>
          <a:noFill/>
        </p:spPr>
        <p:txBody>
          <a:bodyPr wrap="none" rtlCol="0">
            <a:spAutoFit/>
          </a:bodyPr>
          <a:lstStyle/>
          <a:p>
            <a:r>
              <a:rPr kumimoji="1" lang="ja-JP" altLang="en-US" sz="1900" b="1" dirty="0">
                <a:solidFill>
                  <a:srgbClr val="FFF100"/>
                </a:solidFill>
                <a:latin typeface="游ゴシック" panose="020B0400000000000000" pitchFamily="50" charset="-128"/>
                <a:ea typeface="游ゴシック" panose="020B0400000000000000" pitchFamily="50" charset="-128"/>
              </a:rPr>
              <a:t>所得制限なし</a:t>
            </a:r>
          </a:p>
        </p:txBody>
      </p:sp>
      <p:sp>
        <p:nvSpPr>
          <p:cNvPr id="207" name="テキスト ボックス 206">
            <a:extLst>
              <a:ext uri="{FF2B5EF4-FFF2-40B4-BE49-F238E27FC236}">
                <a16:creationId xmlns:a16="http://schemas.microsoft.com/office/drawing/2014/main" id="{7B436A94-AB38-ADFA-337C-3B94F1B3273C}"/>
              </a:ext>
            </a:extLst>
          </p:cNvPr>
          <p:cNvSpPr txBox="1"/>
          <p:nvPr/>
        </p:nvSpPr>
        <p:spPr>
          <a:xfrm>
            <a:off x="533384" y="5080473"/>
            <a:ext cx="2637260" cy="266227"/>
          </a:xfrm>
          <a:prstGeom prst="rect">
            <a:avLst/>
          </a:prstGeom>
          <a:noFill/>
        </p:spPr>
        <p:txBody>
          <a:bodyPr wrap="none" rtlCol="0">
            <a:spAutoFit/>
          </a:bodyPr>
          <a:lstStyle/>
          <a:p>
            <a:r>
              <a:rPr kumimoji="1" lang="ja-JP" altLang="en-US" sz="1130" b="1" dirty="0">
                <a:solidFill>
                  <a:srgbClr val="221815"/>
                </a:solidFill>
                <a:latin typeface="游ゴシック" panose="020B0400000000000000" pitchFamily="50" charset="-128"/>
                <a:ea typeface="游ゴシック" panose="020B0400000000000000" pitchFamily="50" charset="-128"/>
              </a:rPr>
              <a:t>所得制限限度額、所得上限限度額あり</a:t>
            </a:r>
          </a:p>
        </p:txBody>
      </p:sp>
      <p:sp>
        <p:nvSpPr>
          <p:cNvPr id="208" name="テキスト ボックス 207">
            <a:extLst>
              <a:ext uri="{FF2B5EF4-FFF2-40B4-BE49-F238E27FC236}">
                <a16:creationId xmlns:a16="http://schemas.microsoft.com/office/drawing/2014/main" id="{00A43664-9320-9A99-2F13-93A20561B818}"/>
              </a:ext>
            </a:extLst>
          </p:cNvPr>
          <p:cNvSpPr txBox="1"/>
          <p:nvPr/>
        </p:nvSpPr>
        <p:spPr>
          <a:xfrm>
            <a:off x="889737" y="5544074"/>
            <a:ext cx="574196" cy="223138"/>
          </a:xfrm>
          <a:prstGeom prst="rect">
            <a:avLst/>
          </a:prstGeom>
          <a:noFill/>
        </p:spPr>
        <p:txBody>
          <a:bodyPr wrap="none" rtlCol="0">
            <a:spAutoFit/>
          </a:bodyPr>
          <a:lstStyle/>
          <a:p>
            <a:r>
              <a:rPr kumimoji="1" lang="en-US" altLang="ja-JP" sz="850" b="1" dirty="0">
                <a:solidFill>
                  <a:srgbClr val="221815"/>
                </a:solidFill>
                <a:latin typeface="游ゴシック" panose="020B0400000000000000" pitchFamily="50" charset="-128"/>
                <a:ea typeface="游ゴシック" panose="020B0400000000000000" pitchFamily="50" charset="-128"/>
              </a:rPr>
              <a:t>3</a:t>
            </a:r>
            <a:r>
              <a:rPr kumimoji="1" lang="ja-JP" altLang="en-US" sz="850" b="1" dirty="0">
                <a:solidFill>
                  <a:srgbClr val="221815"/>
                </a:solidFill>
                <a:latin typeface="游ゴシック" panose="020B0400000000000000" pitchFamily="50" charset="-128"/>
                <a:ea typeface="游ゴシック" panose="020B0400000000000000" pitchFamily="50" charset="-128"/>
              </a:rPr>
              <a:t>歳未満</a:t>
            </a:r>
            <a:endParaRPr kumimoji="1" lang="en-US" altLang="ja-JP" sz="850" b="1" dirty="0">
              <a:solidFill>
                <a:srgbClr val="221815"/>
              </a:solidFill>
              <a:latin typeface="游ゴシック" panose="020B0400000000000000" pitchFamily="50" charset="-128"/>
              <a:ea typeface="游ゴシック" panose="020B0400000000000000" pitchFamily="50" charset="-128"/>
            </a:endParaRPr>
          </a:p>
        </p:txBody>
      </p:sp>
      <p:sp>
        <p:nvSpPr>
          <p:cNvPr id="209" name="テキスト ボックス 208">
            <a:extLst>
              <a:ext uri="{FF2B5EF4-FFF2-40B4-BE49-F238E27FC236}">
                <a16:creationId xmlns:a16="http://schemas.microsoft.com/office/drawing/2014/main" id="{1AB6B2B6-CDE0-A0F8-B420-316F636D2A6B}"/>
              </a:ext>
            </a:extLst>
          </p:cNvPr>
          <p:cNvSpPr txBox="1"/>
          <p:nvPr/>
        </p:nvSpPr>
        <p:spPr>
          <a:xfrm>
            <a:off x="711314" y="5830957"/>
            <a:ext cx="947696" cy="353943"/>
          </a:xfrm>
          <a:prstGeom prst="rect">
            <a:avLst/>
          </a:prstGeom>
          <a:noFill/>
        </p:spPr>
        <p:txBody>
          <a:bodyPr wrap="none" rtlCol="0">
            <a:spAutoFit/>
          </a:bodyPr>
          <a:lstStyle/>
          <a:p>
            <a:pPr algn="ctr"/>
            <a:r>
              <a:rPr kumimoji="1" lang="en-US" altLang="ja-JP" sz="850" b="1" dirty="0">
                <a:solidFill>
                  <a:srgbClr val="221815"/>
                </a:solidFill>
                <a:latin typeface="游ゴシック" panose="020B0400000000000000" pitchFamily="50" charset="-128"/>
                <a:ea typeface="游ゴシック" panose="020B0400000000000000" pitchFamily="50" charset="-128"/>
              </a:rPr>
              <a:t>3</a:t>
            </a:r>
            <a:r>
              <a:rPr kumimoji="1" lang="ja-JP" altLang="en-US" sz="850" b="1" dirty="0">
                <a:solidFill>
                  <a:srgbClr val="221815"/>
                </a:solidFill>
                <a:latin typeface="游ゴシック" panose="020B0400000000000000" pitchFamily="50" charset="-128"/>
                <a:ea typeface="游ゴシック" panose="020B0400000000000000" pitchFamily="50" charset="-128"/>
              </a:rPr>
              <a:t>歳～</a:t>
            </a:r>
            <a:endParaRPr kumimoji="1" lang="en-US" altLang="ja-JP" sz="850" b="1" dirty="0">
              <a:solidFill>
                <a:srgbClr val="221815"/>
              </a:solidFill>
              <a:latin typeface="游ゴシック" panose="020B0400000000000000" pitchFamily="50" charset="-128"/>
              <a:ea typeface="游ゴシック" panose="020B0400000000000000" pitchFamily="50" charset="-128"/>
            </a:endParaRPr>
          </a:p>
          <a:p>
            <a:pPr algn="ctr"/>
            <a:r>
              <a:rPr kumimoji="1" lang="ja-JP" altLang="en-US" sz="850" b="1" dirty="0">
                <a:solidFill>
                  <a:srgbClr val="221815"/>
                </a:solidFill>
                <a:latin typeface="游ゴシック" panose="020B0400000000000000" pitchFamily="50" charset="-128"/>
                <a:ea typeface="游ゴシック" panose="020B0400000000000000" pitchFamily="50" charset="-128"/>
              </a:rPr>
              <a:t>小学校修了まで</a:t>
            </a:r>
            <a:endParaRPr kumimoji="1" lang="en-US" altLang="ja-JP" sz="850" b="1" dirty="0">
              <a:solidFill>
                <a:srgbClr val="221815"/>
              </a:solidFill>
              <a:latin typeface="游ゴシック" panose="020B0400000000000000" pitchFamily="50" charset="-128"/>
              <a:ea typeface="游ゴシック" panose="020B0400000000000000" pitchFamily="50" charset="-128"/>
            </a:endParaRPr>
          </a:p>
        </p:txBody>
      </p:sp>
      <p:sp>
        <p:nvSpPr>
          <p:cNvPr id="210" name="テキスト ボックス 209">
            <a:extLst>
              <a:ext uri="{FF2B5EF4-FFF2-40B4-BE49-F238E27FC236}">
                <a16:creationId xmlns:a16="http://schemas.microsoft.com/office/drawing/2014/main" id="{0FF5E2B4-E736-7E8A-8786-82416996BC99}"/>
              </a:ext>
            </a:extLst>
          </p:cNvPr>
          <p:cNvSpPr txBox="1"/>
          <p:nvPr/>
        </p:nvSpPr>
        <p:spPr>
          <a:xfrm>
            <a:off x="915348" y="6266562"/>
            <a:ext cx="511679" cy="223138"/>
          </a:xfrm>
          <a:prstGeom prst="rect">
            <a:avLst/>
          </a:prstGeom>
          <a:noFill/>
        </p:spPr>
        <p:txBody>
          <a:bodyPr wrap="none" rtlCol="0">
            <a:spAutoFit/>
          </a:bodyPr>
          <a:lstStyle/>
          <a:p>
            <a:r>
              <a:rPr kumimoji="1" lang="ja-JP" altLang="en-US" sz="850" b="1" dirty="0">
                <a:solidFill>
                  <a:srgbClr val="221815"/>
                </a:solidFill>
                <a:latin typeface="游ゴシック" panose="020B0400000000000000" pitchFamily="50" charset="-128"/>
                <a:ea typeface="游ゴシック" panose="020B0400000000000000" pitchFamily="50" charset="-128"/>
              </a:rPr>
              <a:t>中学生</a:t>
            </a:r>
            <a:endParaRPr kumimoji="1" lang="en-US" altLang="ja-JP" sz="850" b="1" dirty="0">
              <a:solidFill>
                <a:srgbClr val="221815"/>
              </a:solidFill>
              <a:latin typeface="游ゴシック" panose="020B0400000000000000" pitchFamily="50" charset="-128"/>
              <a:ea typeface="游ゴシック" panose="020B0400000000000000" pitchFamily="50" charset="-128"/>
            </a:endParaRPr>
          </a:p>
        </p:txBody>
      </p:sp>
      <p:sp>
        <p:nvSpPr>
          <p:cNvPr id="211" name="テキスト ボックス 210">
            <a:extLst>
              <a:ext uri="{FF2B5EF4-FFF2-40B4-BE49-F238E27FC236}">
                <a16:creationId xmlns:a16="http://schemas.microsoft.com/office/drawing/2014/main" id="{17A775FE-EFF0-E17E-228C-2C88A26C576E}"/>
              </a:ext>
            </a:extLst>
          </p:cNvPr>
          <p:cNvSpPr txBox="1"/>
          <p:nvPr/>
        </p:nvSpPr>
        <p:spPr>
          <a:xfrm>
            <a:off x="2327036" y="5487386"/>
            <a:ext cx="1029449" cy="289310"/>
          </a:xfrm>
          <a:prstGeom prst="rect">
            <a:avLst/>
          </a:prstGeom>
          <a:noFill/>
        </p:spPr>
        <p:txBody>
          <a:bodyPr wrap="none" rtlCol="0">
            <a:spAutoFit/>
          </a:bodyPr>
          <a:lstStyle/>
          <a:p>
            <a:r>
              <a:rPr kumimoji="1" lang="ja-JP" altLang="en-US" sz="1150" b="1" dirty="0">
                <a:latin typeface="游ゴシック" panose="020B0400000000000000" pitchFamily="50" charset="-128"/>
                <a:ea typeface="游ゴシック" panose="020B0400000000000000" pitchFamily="50" charset="-128"/>
              </a:rPr>
              <a:t>月</a:t>
            </a:r>
            <a:r>
              <a:rPr kumimoji="1" lang="ja-JP" altLang="en-US" sz="800" b="1" dirty="0">
                <a:latin typeface="游ゴシック" panose="020B0400000000000000" pitchFamily="50" charset="-128"/>
                <a:ea typeface="游ゴシック" panose="020B0400000000000000" pitchFamily="50" charset="-128"/>
              </a:rPr>
              <a:t> </a:t>
            </a:r>
            <a:r>
              <a:rPr kumimoji="1" lang="en-US" altLang="ja-JP" sz="1280" b="1" dirty="0">
                <a:latin typeface="游ゴシック" panose="020B0400000000000000" pitchFamily="50" charset="-128"/>
                <a:ea typeface="游ゴシック" panose="020B0400000000000000" pitchFamily="50" charset="-128"/>
              </a:rPr>
              <a:t>15,000</a:t>
            </a:r>
            <a:r>
              <a:rPr kumimoji="1" lang="ja-JP" altLang="en-US" sz="900" b="1" dirty="0">
                <a:latin typeface="游ゴシック" panose="020B0400000000000000" pitchFamily="50" charset="-128"/>
                <a:ea typeface="游ゴシック" panose="020B0400000000000000" pitchFamily="50" charset="-128"/>
              </a:rPr>
              <a:t>円</a:t>
            </a:r>
          </a:p>
        </p:txBody>
      </p:sp>
      <p:sp>
        <p:nvSpPr>
          <p:cNvPr id="212" name="テキスト ボックス 211">
            <a:extLst>
              <a:ext uri="{FF2B5EF4-FFF2-40B4-BE49-F238E27FC236}">
                <a16:creationId xmlns:a16="http://schemas.microsoft.com/office/drawing/2014/main" id="{110BAF07-599F-4DF4-86A8-835D9535CAB3}"/>
              </a:ext>
            </a:extLst>
          </p:cNvPr>
          <p:cNvSpPr txBox="1"/>
          <p:nvPr/>
        </p:nvSpPr>
        <p:spPr>
          <a:xfrm>
            <a:off x="2327036" y="5756700"/>
            <a:ext cx="1029449" cy="289310"/>
          </a:xfrm>
          <a:prstGeom prst="rect">
            <a:avLst/>
          </a:prstGeom>
          <a:noFill/>
        </p:spPr>
        <p:txBody>
          <a:bodyPr wrap="none" rtlCol="0">
            <a:spAutoFit/>
          </a:bodyPr>
          <a:lstStyle/>
          <a:p>
            <a:r>
              <a:rPr kumimoji="1" lang="ja-JP" altLang="en-US" sz="1150" b="1" dirty="0">
                <a:solidFill>
                  <a:srgbClr val="221815"/>
                </a:solidFill>
                <a:latin typeface="游ゴシック" panose="020B0400000000000000" pitchFamily="50" charset="-128"/>
                <a:ea typeface="游ゴシック" panose="020B0400000000000000" pitchFamily="50" charset="-128"/>
              </a:rPr>
              <a:t>月</a:t>
            </a:r>
            <a:r>
              <a:rPr kumimoji="1" lang="ja-JP" altLang="en-US" sz="800" b="1" dirty="0">
                <a:solidFill>
                  <a:srgbClr val="221815"/>
                </a:solidFill>
                <a:latin typeface="游ゴシック" panose="020B0400000000000000" pitchFamily="50" charset="-128"/>
                <a:ea typeface="游ゴシック" panose="020B0400000000000000" pitchFamily="50" charset="-128"/>
              </a:rPr>
              <a:t> </a:t>
            </a:r>
            <a:r>
              <a:rPr kumimoji="1" lang="en-US" altLang="ja-JP" sz="1280" b="1" dirty="0">
                <a:solidFill>
                  <a:srgbClr val="221815"/>
                </a:solidFill>
                <a:latin typeface="游ゴシック" panose="020B0400000000000000" pitchFamily="50" charset="-128"/>
                <a:ea typeface="游ゴシック" panose="020B0400000000000000" pitchFamily="50" charset="-128"/>
              </a:rPr>
              <a:t>10,000</a:t>
            </a:r>
            <a:r>
              <a:rPr kumimoji="1" lang="ja-JP" altLang="en-US" sz="900" b="1" dirty="0">
                <a:solidFill>
                  <a:srgbClr val="221815"/>
                </a:solidFill>
                <a:latin typeface="游ゴシック" panose="020B0400000000000000" pitchFamily="50" charset="-128"/>
                <a:ea typeface="游ゴシック" panose="020B0400000000000000" pitchFamily="50" charset="-128"/>
              </a:rPr>
              <a:t>円</a:t>
            </a:r>
          </a:p>
        </p:txBody>
      </p:sp>
      <p:sp>
        <p:nvSpPr>
          <p:cNvPr id="213" name="テキスト ボックス 212">
            <a:extLst>
              <a:ext uri="{FF2B5EF4-FFF2-40B4-BE49-F238E27FC236}">
                <a16:creationId xmlns:a16="http://schemas.microsoft.com/office/drawing/2014/main" id="{563FD817-7C1D-7740-E437-74EB1675B101}"/>
              </a:ext>
            </a:extLst>
          </p:cNvPr>
          <p:cNvSpPr txBox="1"/>
          <p:nvPr/>
        </p:nvSpPr>
        <p:spPr>
          <a:xfrm>
            <a:off x="2343066" y="5978156"/>
            <a:ext cx="1013419" cy="289310"/>
          </a:xfrm>
          <a:prstGeom prst="rect">
            <a:avLst/>
          </a:prstGeom>
          <a:noFill/>
        </p:spPr>
        <p:txBody>
          <a:bodyPr wrap="none" rtlCol="0">
            <a:spAutoFit/>
          </a:bodyPr>
          <a:lstStyle/>
          <a:p>
            <a:r>
              <a:rPr kumimoji="1" lang="ja-JP" altLang="en-US" sz="1150" b="1" dirty="0">
                <a:solidFill>
                  <a:srgbClr val="221815"/>
                </a:solidFill>
                <a:latin typeface="游ゴシック" panose="020B0400000000000000" pitchFamily="50" charset="-128"/>
                <a:ea typeface="游ゴシック" panose="020B0400000000000000" pitchFamily="50" charset="-128"/>
              </a:rPr>
              <a:t>月</a:t>
            </a:r>
            <a:r>
              <a:rPr kumimoji="1" lang="ja-JP" altLang="en-US" sz="800" b="1" dirty="0">
                <a:solidFill>
                  <a:srgbClr val="221815"/>
                </a:solidFill>
                <a:latin typeface="游ゴシック" panose="020B0400000000000000" pitchFamily="50" charset="-128"/>
                <a:ea typeface="游ゴシック" panose="020B0400000000000000" pitchFamily="50" charset="-128"/>
              </a:rPr>
              <a:t> </a:t>
            </a:r>
            <a:r>
              <a:rPr kumimoji="1" lang="en-US" altLang="ja-JP" sz="1280" b="1" dirty="0">
                <a:solidFill>
                  <a:srgbClr val="221815"/>
                </a:solidFill>
                <a:latin typeface="游ゴシック" panose="020B0400000000000000" pitchFamily="50" charset="-128"/>
                <a:ea typeface="游ゴシック" panose="020B0400000000000000" pitchFamily="50" charset="-128"/>
              </a:rPr>
              <a:t>15,000</a:t>
            </a:r>
            <a:r>
              <a:rPr kumimoji="1" lang="ja-JP" altLang="en-US" sz="900" b="1" dirty="0">
                <a:solidFill>
                  <a:srgbClr val="221815"/>
                </a:solidFill>
                <a:latin typeface="游ゴシック" panose="020B0400000000000000" pitchFamily="50" charset="-128"/>
                <a:ea typeface="游ゴシック" panose="020B0400000000000000" pitchFamily="50" charset="-128"/>
              </a:rPr>
              <a:t>円</a:t>
            </a:r>
          </a:p>
        </p:txBody>
      </p:sp>
      <p:sp>
        <p:nvSpPr>
          <p:cNvPr id="214" name="テキスト ボックス 213">
            <a:extLst>
              <a:ext uri="{FF2B5EF4-FFF2-40B4-BE49-F238E27FC236}">
                <a16:creationId xmlns:a16="http://schemas.microsoft.com/office/drawing/2014/main" id="{C4711397-2DA7-1F5A-1218-BE0F64EFDBF3}"/>
              </a:ext>
            </a:extLst>
          </p:cNvPr>
          <p:cNvSpPr txBox="1"/>
          <p:nvPr/>
        </p:nvSpPr>
        <p:spPr>
          <a:xfrm>
            <a:off x="2327036" y="6233375"/>
            <a:ext cx="1029449" cy="289310"/>
          </a:xfrm>
          <a:prstGeom prst="rect">
            <a:avLst/>
          </a:prstGeom>
          <a:noFill/>
        </p:spPr>
        <p:txBody>
          <a:bodyPr wrap="none" rtlCol="0">
            <a:spAutoFit/>
          </a:bodyPr>
          <a:lstStyle/>
          <a:p>
            <a:r>
              <a:rPr kumimoji="1" lang="ja-JP" altLang="en-US" sz="1150" b="1" dirty="0">
                <a:solidFill>
                  <a:srgbClr val="221815"/>
                </a:solidFill>
                <a:latin typeface="游ゴシック" panose="020B0400000000000000" pitchFamily="50" charset="-128"/>
                <a:ea typeface="游ゴシック" panose="020B0400000000000000" pitchFamily="50" charset="-128"/>
              </a:rPr>
              <a:t>月</a:t>
            </a:r>
            <a:r>
              <a:rPr kumimoji="1" lang="ja-JP" altLang="en-US" sz="800" b="1" dirty="0">
                <a:solidFill>
                  <a:srgbClr val="221815"/>
                </a:solidFill>
                <a:latin typeface="游ゴシック" panose="020B0400000000000000" pitchFamily="50" charset="-128"/>
                <a:ea typeface="游ゴシック" panose="020B0400000000000000" pitchFamily="50" charset="-128"/>
              </a:rPr>
              <a:t> </a:t>
            </a:r>
            <a:r>
              <a:rPr kumimoji="1" lang="en-US" altLang="ja-JP" sz="1280" b="1" dirty="0">
                <a:solidFill>
                  <a:srgbClr val="221815"/>
                </a:solidFill>
                <a:latin typeface="游ゴシック" panose="020B0400000000000000" pitchFamily="50" charset="-128"/>
                <a:ea typeface="游ゴシック" panose="020B0400000000000000" pitchFamily="50" charset="-128"/>
              </a:rPr>
              <a:t>10,000</a:t>
            </a:r>
            <a:r>
              <a:rPr kumimoji="1" lang="ja-JP" altLang="en-US" sz="900" b="1" dirty="0">
                <a:solidFill>
                  <a:srgbClr val="221815"/>
                </a:solidFill>
                <a:latin typeface="游ゴシック" panose="020B0400000000000000" pitchFamily="50" charset="-128"/>
                <a:ea typeface="游ゴシック" panose="020B0400000000000000" pitchFamily="50" charset="-128"/>
              </a:rPr>
              <a:t>円</a:t>
            </a:r>
          </a:p>
        </p:txBody>
      </p:sp>
      <p:grpSp>
        <p:nvGrpSpPr>
          <p:cNvPr id="222" name="グループ化 221">
            <a:extLst>
              <a:ext uri="{FF2B5EF4-FFF2-40B4-BE49-F238E27FC236}">
                <a16:creationId xmlns:a16="http://schemas.microsoft.com/office/drawing/2014/main" id="{5E3012B7-6A54-3352-353D-5D3148EB11BC}"/>
              </a:ext>
            </a:extLst>
          </p:cNvPr>
          <p:cNvGrpSpPr/>
          <p:nvPr/>
        </p:nvGrpSpPr>
        <p:grpSpPr>
          <a:xfrm>
            <a:off x="1720850" y="5803900"/>
            <a:ext cx="723275" cy="413105"/>
            <a:chOff x="1772034" y="5798092"/>
            <a:chExt cx="723275" cy="413105"/>
          </a:xfrm>
        </p:grpSpPr>
        <p:sp>
          <p:nvSpPr>
            <p:cNvPr id="215" name="テキスト ボックス 214">
              <a:extLst>
                <a:ext uri="{FF2B5EF4-FFF2-40B4-BE49-F238E27FC236}">
                  <a16:creationId xmlns:a16="http://schemas.microsoft.com/office/drawing/2014/main" id="{5205F3E5-56F8-F94F-7D04-48FA58B3B539}"/>
                </a:ext>
              </a:extLst>
            </p:cNvPr>
            <p:cNvSpPr txBox="1"/>
            <p:nvPr/>
          </p:nvSpPr>
          <p:spPr>
            <a:xfrm>
              <a:off x="1772034" y="5798092"/>
              <a:ext cx="723275"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第一子・第二子</a:t>
              </a:r>
            </a:p>
          </p:txBody>
        </p:sp>
        <p:sp>
          <p:nvSpPr>
            <p:cNvPr id="216" name="テキスト ボックス 215">
              <a:extLst>
                <a:ext uri="{FF2B5EF4-FFF2-40B4-BE49-F238E27FC236}">
                  <a16:creationId xmlns:a16="http://schemas.microsoft.com/office/drawing/2014/main" id="{BBEF57CC-4F52-97EE-D8B3-C67432030EE6}"/>
                </a:ext>
              </a:extLst>
            </p:cNvPr>
            <p:cNvSpPr txBox="1"/>
            <p:nvPr/>
          </p:nvSpPr>
          <p:spPr>
            <a:xfrm>
              <a:off x="1890398" y="6026531"/>
              <a:ext cx="569387"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第三子以降</a:t>
              </a:r>
            </a:p>
          </p:txBody>
        </p:sp>
      </p:grpSp>
      <p:sp>
        <p:nvSpPr>
          <p:cNvPr id="217" name="テキスト ボックス 216">
            <a:extLst>
              <a:ext uri="{FF2B5EF4-FFF2-40B4-BE49-F238E27FC236}">
                <a16:creationId xmlns:a16="http://schemas.microsoft.com/office/drawing/2014/main" id="{D6182D32-66A8-6345-5A04-970DDD0D5874}"/>
              </a:ext>
            </a:extLst>
          </p:cNvPr>
          <p:cNvSpPr txBox="1"/>
          <p:nvPr/>
        </p:nvSpPr>
        <p:spPr>
          <a:xfrm>
            <a:off x="530443" y="6541181"/>
            <a:ext cx="3082998" cy="420115"/>
          </a:xfrm>
          <a:prstGeom prst="rect">
            <a:avLst/>
          </a:prstGeom>
          <a:noFill/>
        </p:spPr>
        <p:txBody>
          <a:bodyPr wrap="square" rtlCol="0">
            <a:spAutoFit/>
          </a:bodyPr>
          <a:lstStyle/>
          <a:p>
            <a:r>
              <a:rPr kumimoji="1" lang="en-US" altLang="ja-JP" sz="710" b="1" dirty="0">
                <a:solidFill>
                  <a:srgbClr val="221815"/>
                </a:solidFill>
                <a:latin typeface="游ゴシック" panose="020B0400000000000000" pitchFamily="50" charset="-128"/>
                <a:ea typeface="游ゴシック" panose="020B0400000000000000" pitchFamily="50" charset="-128"/>
              </a:rPr>
              <a:t>※</a:t>
            </a:r>
            <a:r>
              <a:rPr kumimoji="1" lang="ja-JP" altLang="en-US" sz="710" b="1" dirty="0">
                <a:solidFill>
                  <a:srgbClr val="221815"/>
                </a:solidFill>
                <a:latin typeface="游ゴシック" panose="020B0400000000000000" pitchFamily="50" charset="-128"/>
                <a:ea typeface="游ゴシック" panose="020B0400000000000000" pitchFamily="50" charset="-128"/>
              </a:rPr>
              <a:t>児童を養育している方の所得が所得「制限」限度額以上、所「上限」限度額未満の場合には、特例給付として月</a:t>
            </a:r>
            <a:r>
              <a:rPr kumimoji="1" lang="en-US" altLang="ja-JP" sz="710" b="1" dirty="0">
                <a:solidFill>
                  <a:srgbClr val="221815"/>
                </a:solidFill>
                <a:latin typeface="游ゴシック" panose="020B0400000000000000" pitchFamily="50" charset="-128"/>
                <a:ea typeface="游ゴシック" panose="020B0400000000000000" pitchFamily="50" charset="-128"/>
              </a:rPr>
              <a:t>5,000</a:t>
            </a:r>
            <a:r>
              <a:rPr kumimoji="1" lang="ja-JP" altLang="en-US" sz="710" b="1" dirty="0">
                <a:solidFill>
                  <a:srgbClr val="221815"/>
                </a:solidFill>
                <a:latin typeface="游ゴシック" panose="020B0400000000000000" pitchFamily="50" charset="-128"/>
                <a:ea typeface="游ゴシック" panose="020B0400000000000000" pitchFamily="50" charset="-128"/>
              </a:rPr>
              <a:t>円を支給。</a:t>
            </a:r>
          </a:p>
          <a:p>
            <a:r>
              <a:rPr kumimoji="1" lang="en-US" altLang="ja-JP" sz="710" b="1" dirty="0">
                <a:solidFill>
                  <a:srgbClr val="221815"/>
                </a:solidFill>
                <a:latin typeface="游ゴシック" panose="020B0400000000000000" pitchFamily="50" charset="-128"/>
                <a:ea typeface="游ゴシック" panose="020B0400000000000000" pitchFamily="50" charset="-128"/>
              </a:rPr>
              <a:t>※</a:t>
            </a:r>
            <a:r>
              <a:rPr kumimoji="1" lang="ja-JP" altLang="en-US" sz="710" b="1" dirty="0">
                <a:solidFill>
                  <a:srgbClr val="221815"/>
                </a:solidFill>
                <a:latin typeface="游ゴシック" panose="020B0400000000000000" pitchFamily="50" charset="-128"/>
                <a:ea typeface="游ゴシック" panose="020B0400000000000000" pitchFamily="50" charset="-128"/>
              </a:rPr>
              <a:t>第三子以降の算定対象は</a:t>
            </a:r>
            <a:r>
              <a:rPr kumimoji="1" lang="en-US" altLang="ja-JP" sz="710" b="1" dirty="0">
                <a:solidFill>
                  <a:srgbClr val="221815"/>
                </a:solidFill>
                <a:latin typeface="游ゴシック" panose="020B0400000000000000" pitchFamily="50" charset="-128"/>
                <a:ea typeface="游ゴシック" panose="020B0400000000000000" pitchFamily="50" charset="-128"/>
              </a:rPr>
              <a:t>18</a:t>
            </a:r>
            <a:r>
              <a:rPr kumimoji="1" lang="ja-JP" altLang="en-US" sz="710" b="1" dirty="0">
                <a:solidFill>
                  <a:srgbClr val="221815"/>
                </a:solidFill>
                <a:latin typeface="游ゴシック" panose="020B0400000000000000" pitchFamily="50" charset="-128"/>
                <a:ea typeface="游ゴシック" panose="020B0400000000000000" pitchFamily="50" charset="-128"/>
              </a:rPr>
              <a:t>歳到達後の最初の年度末まで。</a:t>
            </a:r>
          </a:p>
        </p:txBody>
      </p:sp>
      <p:sp>
        <p:nvSpPr>
          <p:cNvPr id="218" name="テキスト ボックス 217">
            <a:extLst>
              <a:ext uri="{FF2B5EF4-FFF2-40B4-BE49-F238E27FC236}">
                <a16:creationId xmlns:a16="http://schemas.microsoft.com/office/drawing/2014/main" id="{51E2E38E-11E8-F6B7-79AD-754FAF470633}"/>
              </a:ext>
            </a:extLst>
          </p:cNvPr>
          <p:cNvSpPr txBox="1"/>
          <p:nvPr/>
        </p:nvSpPr>
        <p:spPr>
          <a:xfrm>
            <a:off x="5607050" y="5539082"/>
            <a:ext cx="1249060" cy="353943"/>
          </a:xfrm>
          <a:prstGeom prst="rect">
            <a:avLst/>
          </a:prstGeom>
          <a:noFill/>
        </p:spPr>
        <p:txBody>
          <a:bodyPr wrap="none" rtlCol="0">
            <a:spAutoFit/>
          </a:bodyPr>
          <a:lstStyle/>
          <a:p>
            <a:r>
              <a:rPr kumimoji="1" lang="ja-JP" altLang="en-US" sz="1530" b="1" dirty="0">
                <a:solidFill>
                  <a:schemeClr val="bg1"/>
                </a:solidFill>
                <a:latin typeface="游ゴシック" panose="020B0400000000000000" pitchFamily="50" charset="-128"/>
                <a:ea typeface="游ゴシック" panose="020B0400000000000000" pitchFamily="50" charset="-128"/>
              </a:rPr>
              <a:t>月</a:t>
            </a:r>
            <a:r>
              <a:rPr kumimoji="1" lang="ja-JP" altLang="en-US" sz="800" b="1" dirty="0">
                <a:solidFill>
                  <a:schemeClr val="bg1"/>
                </a:solidFill>
                <a:latin typeface="游ゴシック" panose="020B0400000000000000" pitchFamily="50" charset="-128"/>
                <a:ea typeface="游ゴシック" panose="020B0400000000000000" pitchFamily="50" charset="-128"/>
              </a:rPr>
              <a:t> </a:t>
            </a:r>
            <a:r>
              <a:rPr kumimoji="1" lang="en-US" altLang="ja-JP" sz="1700" b="1" dirty="0">
                <a:solidFill>
                  <a:schemeClr val="bg1"/>
                </a:solidFill>
                <a:latin typeface="游ゴシック" panose="020B0400000000000000" pitchFamily="50" charset="-128"/>
                <a:ea typeface="游ゴシック" panose="020B0400000000000000" pitchFamily="50" charset="-128"/>
              </a:rPr>
              <a:t>15,000</a:t>
            </a:r>
            <a:r>
              <a:rPr kumimoji="1" lang="ja-JP" altLang="en-US" sz="1200" b="1" dirty="0">
                <a:solidFill>
                  <a:schemeClr val="bg1"/>
                </a:solidFill>
                <a:latin typeface="游ゴシック" panose="020B0400000000000000" pitchFamily="50" charset="-128"/>
                <a:ea typeface="游ゴシック" panose="020B0400000000000000" pitchFamily="50" charset="-128"/>
              </a:rPr>
              <a:t>円</a:t>
            </a:r>
          </a:p>
        </p:txBody>
      </p:sp>
      <p:sp>
        <p:nvSpPr>
          <p:cNvPr id="219" name="テキスト ボックス 218">
            <a:extLst>
              <a:ext uri="{FF2B5EF4-FFF2-40B4-BE49-F238E27FC236}">
                <a16:creationId xmlns:a16="http://schemas.microsoft.com/office/drawing/2014/main" id="{F1EAE667-80DC-510F-8E05-C42A85567CBA}"/>
              </a:ext>
            </a:extLst>
          </p:cNvPr>
          <p:cNvSpPr txBox="1"/>
          <p:nvPr/>
        </p:nvSpPr>
        <p:spPr>
          <a:xfrm>
            <a:off x="5607050" y="5797301"/>
            <a:ext cx="1249060" cy="353943"/>
          </a:xfrm>
          <a:prstGeom prst="rect">
            <a:avLst/>
          </a:prstGeom>
          <a:noFill/>
        </p:spPr>
        <p:txBody>
          <a:bodyPr wrap="none" rtlCol="0">
            <a:spAutoFit/>
          </a:bodyPr>
          <a:lstStyle/>
          <a:p>
            <a:r>
              <a:rPr kumimoji="1" lang="ja-JP" altLang="en-US" sz="1530" b="1" dirty="0">
                <a:solidFill>
                  <a:srgbClr val="FFF100"/>
                </a:solidFill>
                <a:latin typeface="游ゴシック" panose="020B0400000000000000" pitchFamily="50" charset="-128"/>
                <a:ea typeface="游ゴシック" panose="020B0400000000000000" pitchFamily="50" charset="-128"/>
              </a:rPr>
              <a:t>月</a:t>
            </a:r>
            <a:r>
              <a:rPr kumimoji="1" lang="ja-JP" altLang="en-US" sz="800" b="1" dirty="0">
                <a:solidFill>
                  <a:srgbClr val="FFF100"/>
                </a:solidFill>
                <a:latin typeface="游ゴシック" panose="020B0400000000000000" pitchFamily="50" charset="-128"/>
                <a:ea typeface="游ゴシック" panose="020B0400000000000000" pitchFamily="50" charset="-128"/>
              </a:rPr>
              <a:t> </a:t>
            </a:r>
            <a:r>
              <a:rPr kumimoji="1" lang="en-US" altLang="ja-JP" sz="1700" b="1" dirty="0">
                <a:solidFill>
                  <a:srgbClr val="FFF100"/>
                </a:solidFill>
                <a:latin typeface="游ゴシック" panose="020B0400000000000000" pitchFamily="50" charset="-128"/>
                <a:ea typeface="游ゴシック" panose="020B0400000000000000" pitchFamily="50" charset="-128"/>
              </a:rPr>
              <a:t>30,000</a:t>
            </a:r>
            <a:r>
              <a:rPr kumimoji="1" lang="ja-JP" altLang="en-US" sz="1200" b="1" dirty="0">
                <a:solidFill>
                  <a:srgbClr val="FFF100"/>
                </a:solidFill>
                <a:latin typeface="游ゴシック" panose="020B0400000000000000" pitchFamily="50" charset="-128"/>
                <a:ea typeface="游ゴシック" panose="020B0400000000000000" pitchFamily="50" charset="-128"/>
              </a:rPr>
              <a:t>円</a:t>
            </a:r>
          </a:p>
        </p:txBody>
      </p:sp>
      <p:sp>
        <p:nvSpPr>
          <p:cNvPr id="220" name="テキスト ボックス 219">
            <a:extLst>
              <a:ext uri="{FF2B5EF4-FFF2-40B4-BE49-F238E27FC236}">
                <a16:creationId xmlns:a16="http://schemas.microsoft.com/office/drawing/2014/main" id="{21FFBC1C-FDA9-58E8-793D-DEA6D70991BB}"/>
              </a:ext>
            </a:extLst>
          </p:cNvPr>
          <p:cNvSpPr txBox="1"/>
          <p:nvPr/>
        </p:nvSpPr>
        <p:spPr>
          <a:xfrm>
            <a:off x="5607050" y="6108700"/>
            <a:ext cx="1249060" cy="353943"/>
          </a:xfrm>
          <a:prstGeom prst="rect">
            <a:avLst/>
          </a:prstGeom>
          <a:noFill/>
        </p:spPr>
        <p:txBody>
          <a:bodyPr wrap="none" rtlCol="0">
            <a:spAutoFit/>
          </a:bodyPr>
          <a:lstStyle/>
          <a:p>
            <a:r>
              <a:rPr kumimoji="1" lang="ja-JP" altLang="en-US" sz="1530" b="1" dirty="0">
                <a:solidFill>
                  <a:schemeClr val="bg1"/>
                </a:solidFill>
                <a:latin typeface="游ゴシック" panose="020B0400000000000000" pitchFamily="50" charset="-128"/>
                <a:ea typeface="游ゴシック" panose="020B0400000000000000" pitchFamily="50" charset="-128"/>
              </a:rPr>
              <a:t>月</a:t>
            </a:r>
            <a:r>
              <a:rPr kumimoji="1" lang="ja-JP" altLang="en-US" sz="800" b="1" dirty="0">
                <a:solidFill>
                  <a:schemeClr val="bg1"/>
                </a:solidFill>
                <a:latin typeface="游ゴシック" panose="020B0400000000000000" pitchFamily="50" charset="-128"/>
                <a:ea typeface="游ゴシック" panose="020B0400000000000000" pitchFamily="50" charset="-128"/>
              </a:rPr>
              <a:t> </a:t>
            </a:r>
            <a:r>
              <a:rPr kumimoji="1" lang="en-US" altLang="ja-JP" sz="1700" b="1" dirty="0">
                <a:solidFill>
                  <a:schemeClr val="bg1"/>
                </a:solidFill>
                <a:latin typeface="游ゴシック" panose="020B0400000000000000" pitchFamily="50" charset="-128"/>
                <a:ea typeface="游ゴシック" panose="020B0400000000000000" pitchFamily="50" charset="-128"/>
              </a:rPr>
              <a:t>10,000</a:t>
            </a:r>
            <a:r>
              <a:rPr kumimoji="1" lang="ja-JP" altLang="en-US" sz="1200" b="1" dirty="0">
                <a:solidFill>
                  <a:schemeClr val="bg1"/>
                </a:solidFill>
                <a:latin typeface="游ゴシック" panose="020B0400000000000000" pitchFamily="50" charset="-128"/>
                <a:ea typeface="游ゴシック" panose="020B0400000000000000" pitchFamily="50" charset="-128"/>
              </a:rPr>
              <a:t>円</a:t>
            </a:r>
          </a:p>
        </p:txBody>
      </p:sp>
      <p:sp>
        <p:nvSpPr>
          <p:cNvPr id="221" name="テキスト ボックス 220">
            <a:extLst>
              <a:ext uri="{FF2B5EF4-FFF2-40B4-BE49-F238E27FC236}">
                <a16:creationId xmlns:a16="http://schemas.microsoft.com/office/drawing/2014/main" id="{7369405D-9141-4A16-2DD7-25C46B01429B}"/>
              </a:ext>
            </a:extLst>
          </p:cNvPr>
          <p:cNvSpPr txBox="1"/>
          <p:nvPr/>
        </p:nvSpPr>
        <p:spPr>
          <a:xfrm>
            <a:off x="5607050" y="6355153"/>
            <a:ext cx="1249060" cy="353943"/>
          </a:xfrm>
          <a:prstGeom prst="rect">
            <a:avLst/>
          </a:prstGeom>
          <a:noFill/>
        </p:spPr>
        <p:txBody>
          <a:bodyPr wrap="none" rtlCol="0">
            <a:spAutoFit/>
          </a:bodyPr>
          <a:lstStyle/>
          <a:p>
            <a:r>
              <a:rPr kumimoji="1" lang="ja-JP" altLang="en-US" sz="1530" b="1" dirty="0">
                <a:solidFill>
                  <a:srgbClr val="FFF100"/>
                </a:solidFill>
                <a:latin typeface="游ゴシック" panose="020B0400000000000000" pitchFamily="50" charset="-128"/>
                <a:ea typeface="游ゴシック" panose="020B0400000000000000" pitchFamily="50" charset="-128"/>
              </a:rPr>
              <a:t>月</a:t>
            </a:r>
            <a:r>
              <a:rPr kumimoji="1" lang="ja-JP" altLang="en-US" sz="800" b="1" dirty="0">
                <a:solidFill>
                  <a:srgbClr val="FFF100"/>
                </a:solidFill>
                <a:latin typeface="游ゴシック" panose="020B0400000000000000" pitchFamily="50" charset="-128"/>
                <a:ea typeface="游ゴシック" panose="020B0400000000000000" pitchFamily="50" charset="-128"/>
              </a:rPr>
              <a:t> </a:t>
            </a:r>
            <a:r>
              <a:rPr kumimoji="1" lang="en-US" altLang="ja-JP" sz="1700" b="1" dirty="0">
                <a:solidFill>
                  <a:srgbClr val="FFF100"/>
                </a:solidFill>
                <a:latin typeface="游ゴシック" panose="020B0400000000000000" pitchFamily="50" charset="-128"/>
                <a:ea typeface="游ゴシック" panose="020B0400000000000000" pitchFamily="50" charset="-128"/>
              </a:rPr>
              <a:t>30,000</a:t>
            </a:r>
            <a:r>
              <a:rPr kumimoji="1" lang="ja-JP" altLang="en-US" sz="1200" b="1" dirty="0">
                <a:solidFill>
                  <a:srgbClr val="FFF100"/>
                </a:solidFill>
                <a:latin typeface="游ゴシック" panose="020B0400000000000000" pitchFamily="50" charset="-128"/>
                <a:ea typeface="游ゴシック" panose="020B0400000000000000" pitchFamily="50" charset="-128"/>
              </a:rPr>
              <a:t>円</a:t>
            </a:r>
          </a:p>
        </p:txBody>
      </p:sp>
      <p:grpSp>
        <p:nvGrpSpPr>
          <p:cNvPr id="226" name="グループ化 225">
            <a:extLst>
              <a:ext uri="{FF2B5EF4-FFF2-40B4-BE49-F238E27FC236}">
                <a16:creationId xmlns:a16="http://schemas.microsoft.com/office/drawing/2014/main" id="{D1A76B96-0AC8-EDD3-1027-B083D548B874}"/>
              </a:ext>
            </a:extLst>
          </p:cNvPr>
          <p:cNvGrpSpPr/>
          <p:nvPr/>
        </p:nvGrpSpPr>
        <p:grpSpPr>
          <a:xfrm>
            <a:off x="4997450" y="5632775"/>
            <a:ext cx="723275" cy="428805"/>
            <a:chOff x="1772034" y="5798092"/>
            <a:chExt cx="723275" cy="428805"/>
          </a:xfrm>
        </p:grpSpPr>
        <p:sp>
          <p:nvSpPr>
            <p:cNvPr id="227" name="テキスト ボックス 226">
              <a:extLst>
                <a:ext uri="{FF2B5EF4-FFF2-40B4-BE49-F238E27FC236}">
                  <a16:creationId xmlns:a16="http://schemas.microsoft.com/office/drawing/2014/main" id="{EC35462E-AC9F-A7C0-6908-F0842B2E2463}"/>
                </a:ext>
              </a:extLst>
            </p:cNvPr>
            <p:cNvSpPr txBox="1"/>
            <p:nvPr/>
          </p:nvSpPr>
          <p:spPr>
            <a:xfrm>
              <a:off x="1772034" y="5798092"/>
              <a:ext cx="723275"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第一子・第二子</a:t>
              </a:r>
            </a:p>
          </p:txBody>
        </p:sp>
        <p:sp>
          <p:nvSpPr>
            <p:cNvPr id="228" name="テキスト ボックス 227">
              <a:extLst>
                <a:ext uri="{FF2B5EF4-FFF2-40B4-BE49-F238E27FC236}">
                  <a16:creationId xmlns:a16="http://schemas.microsoft.com/office/drawing/2014/main" id="{C60D6E5D-D503-D953-0DD0-EE02C56625C5}"/>
                </a:ext>
              </a:extLst>
            </p:cNvPr>
            <p:cNvSpPr txBox="1"/>
            <p:nvPr/>
          </p:nvSpPr>
          <p:spPr>
            <a:xfrm>
              <a:off x="1879548" y="6042231"/>
              <a:ext cx="569387"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第三子以降</a:t>
              </a:r>
            </a:p>
          </p:txBody>
        </p:sp>
      </p:grpSp>
      <p:grpSp>
        <p:nvGrpSpPr>
          <p:cNvPr id="229" name="グループ化 228">
            <a:extLst>
              <a:ext uri="{FF2B5EF4-FFF2-40B4-BE49-F238E27FC236}">
                <a16:creationId xmlns:a16="http://schemas.microsoft.com/office/drawing/2014/main" id="{665F87BC-E33C-1905-BA81-0196C12A8BF7}"/>
              </a:ext>
            </a:extLst>
          </p:cNvPr>
          <p:cNvGrpSpPr/>
          <p:nvPr/>
        </p:nvGrpSpPr>
        <p:grpSpPr>
          <a:xfrm>
            <a:off x="5003926" y="6193159"/>
            <a:ext cx="723275" cy="428805"/>
            <a:chOff x="1772034" y="5798092"/>
            <a:chExt cx="723275" cy="428805"/>
          </a:xfrm>
        </p:grpSpPr>
        <p:sp>
          <p:nvSpPr>
            <p:cNvPr id="230" name="テキスト ボックス 229">
              <a:extLst>
                <a:ext uri="{FF2B5EF4-FFF2-40B4-BE49-F238E27FC236}">
                  <a16:creationId xmlns:a16="http://schemas.microsoft.com/office/drawing/2014/main" id="{CD5B4C0A-DA36-92F9-C77E-02E8D1361061}"/>
                </a:ext>
              </a:extLst>
            </p:cNvPr>
            <p:cNvSpPr txBox="1"/>
            <p:nvPr/>
          </p:nvSpPr>
          <p:spPr>
            <a:xfrm>
              <a:off x="1772034" y="5798092"/>
              <a:ext cx="723275"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第一子・第二子</a:t>
              </a:r>
            </a:p>
          </p:txBody>
        </p:sp>
        <p:sp>
          <p:nvSpPr>
            <p:cNvPr id="231" name="テキスト ボックス 230">
              <a:extLst>
                <a:ext uri="{FF2B5EF4-FFF2-40B4-BE49-F238E27FC236}">
                  <a16:creationId xmlns:a16="http://schemas.microsoft.com/office/drawing/2014/main" id="{E98D39E8-57F8-D774-E6DE-97F87D4A939D}"/>
                </a:ext>
              </a:extLst>
            </p:cNvPr>
            <p:cNvSpPr txBox="1"/>
            <p:nvPr/>
          </p:nvSpPr>
          <p:spPr>
            <a:xfrm>
              <a:off x="1879548" y="6042231"/>
              <a:ext cx="569387" cy="184666"/>
            </a:xfrm>
            <a:prstGeom prst="rect">
              <a:avLst/>
            </a:prstGeom>
            <a:noFill/>
          </p:spPr>
          <p:txBody>
            <a:bodyPr wrap="none" rtlCol="0">
              <a:spAutoFit/>
            </a:bodyPr>
            <a:lstStyle/>
            <a:p>
              <a:r>
                <a:rPr kumimoji="1" lang="ja-JP" altLang="en-US" sz="600" b="1" dirty="0">
                  <a:solidFill>
                    <a:srgbClr val="221815"/>
                  </a:solidFill>
                  <a:latin typeface="游ゴシック" panose="020B0400000000000000" pitchFamily="50" charset="-128"/>
                  <a:ea typeface="游ゴシック" panose="020B0400000000000000" pitchFamily="50" charset="-128"/>
                </a:rPr>
                <a:t>第三子以降</a:t>
              </a:r>
            </a:p>
          </p:txBody>
        </p:sp>
      </p:grpSp>
      <p:sp>
        <p:nvSpPr>
          <p:cNvPr id="232" name="テキスト ボックス 231">
            <a:extLst>
              <a:ext uri="{FF2B5EF4-FFF2-40B4-BE49-F238E27FC236}">
                <a16:creationId xmlns:a16="http://schemas.microsoft.com/office/drawing/2014/main" id="{2C01A916-202A-DF9C-0E2C-67F609E639E1}"/>
              </a:ext>
            </a:extLst>
          </p:cNvPr>
          <p:cNvSpPr txBox="1"/>
          <p:nvPr/>
        </p:nvSpPr>
        <p:spPr>
          <a:xfrm>
            <a:off x="4284110" y="5739215"/>
            <a:ext cx="574196" cy="223138"/>
          </a:xfrm>
          <a:prstGeom prst="rect">
            <a:avLst/>
          </a:prstGeom>
          <a:noFill/>
        </p:spPr>
        <p:txBody>
          <a:bodyPr wrap="none" rtlCol="0">
            <a:spAutoFit/>
          </a:bodyPr>
          <a:lstStyle/>
          <a:p>
            <a:r>
              <a:rPr kumimoji="1" lang="en-US" altLang="ja-JP" sz="850" b="1" dirty="0">
                <a:latin typeface="游ゴシック" panose="020B0400000000000000" pitchFamily="50" charset="-128"/>
                <a:ea typeface="游ゴシック" panose="020B0400000000000000" pitchFamily="50" charset="-128"/>
              </a:rPr>
              <a:t>3</a:t>
            </a:r>
            <a:r>
              <a:rPr kumimoji="1" lang="ja-JP" altLang="en-US" sz="850" b="1" dirty="0">
                <a:latin typeface="游ゴシック" panose="020B0400000000000000" pitchFamily="50" charset="-128"/>
                <a:ea typeface="游ゴシック" panose="020B0400000000000000" pitchFamily="50" charset="-128"/>
              </a:rPr>
              <a:t>歳未満</a:t>
            </a:r>
          </a:p>
        </p:txBody>
      </p:sp>
      <p:sp>
        <p:nvSpPr>
          <p:cNvPr id="233" name="テキスト ボックス 232">
            <a:extLst>
              <a:ext uri="{FF2B5EF4-FFF2-40B4-BE49-F238E27FC236}">
                <a16:creationId xmlns:a16="http://schemas.microsoft.com/office/drawing/2014/main" id="{3B25DC1D-B382-F64E-F2A0-2DD742A37D55}"/>
              </a:ext>
            </a:extLst>
          </p:cNvPr>
          <p:cNvSpPr txBox="1"/>
          <p:nvPr/>
        </p:nvSpPr>
        <p:spPr>
          <a:xfrm>
            <a:off x="4153430" y="6205411"/>
            <a:ext cx="800219" cy="450893"/>
          </a:xfrm>
          <a:prstGeom prst="rect">
            <a:avLst/>
          </a:prstGeom>
          <a:noFill/>
        </p:spPr>
        <p:txBody>
          <a:bodyPr wrap="none" rtlCol="0">
            <a:spAutoFit/>
          </a:bodyPr>
          <a:lstStyle/>
          <a:p>
            <a:pPr algn="ctr"/>
            <a:r>
              <a:rPr kumimoji="1" lang="en-US" altLang="ja-JP" sz="850" b="1" dirty="0">
                <a:solidFill>
                  <a:srgbClr val="221815"/>
                </a:solidFill>
                <a:latin typeface="游ゴシック" panose="020B0400000000000000" pitchFamily="50" charset="-128"/>
                <a:ea typeface="游ゴシック" panose="020B0400000000000000" pitchFamily="50" charset="-128"/>
              </a:rPr>
              <a:t>3</a:t>
            </a:r>
            <a:r>
              <a:rPr kumimoji="1" lang="ja-JP" altLang="en-US" sz="850" b="1" dirty="0">
                <a:solidFill>
                  <a:srgbClr val="221815"/>
                </a:solidFill>
                <a:latin typeface="游ゴシック" panose="020B0400000000000000" pitchFamily="50" charset="-128"/>
                <a:ea typeface="游ゴシック" panose="020B0400000000000000" pitchFamily="50" charset="-128"/>
              </a:rPr>
              <a:t>歳</a:t>
            </a:r>
            <a:r>
              <a:rPr kumimoji="1" lang="ja-JP" altLang="en-US" sz="800" b="1" dirty="0">
                <a:solidFill>
                  <a:srgbClr val="221815"/>
                </a:solidFill>
                <a:latin typeface="游ゴシック" panose="020B0400000000000000" pitchFamily="50" charset="-128"/>
                <a:ea typeface="游ゴシック" panose="020B0400000000000000" pitchFamily="50" charset="-128"/>
              </a:rPr>
              <a:t>～</a:t>
            </a:r>
            <a:r>
              <a:rPr kumimoji="1" lang="en-US" altLang="ja-JP" sz="1130" b="1" dirty="0">
                <a:solidFill>
                  <a:srgbClr val="221815"/>
                </a:solidFill>
                <a:latin typeface="游ゴシック" panose="020B0400000000000000" pitchFamily="50" charset="-128"/>
                <a:ea typeface="游ゴシック" panose="020B0400000000000000" pitchFamily="50" charset="-128"/>
              </a:rPr>
              <a:t>18</a:t>
            </a:r>
            <a:r>
              <a:rPr kumimoji="1" lang="ja-JP" altLang="en-US" sz="1130" b="1" dirty="0">
                <a:solidFill>
                  <a:srgbClr val="221815"/>
                </a:solidFill>
                <a:latin typeface="游ゴシック" panose="020B0400000000000000" pitchFamily="50" charset="-128"/>
                <a:ea typeface="游ゴシック" panose="020B0400000000000000" pitchFamily="50" charset="-128"/>
              </a:rPr>
              <a:t>歳</a:t>
            </a:r>
            <a:endParaRPr kumimoji="1" lang="en-US" altLang="ja-JP" sz="1130" b="1" dirty="0">
              <a:solidFill>
                <a:srgbClr val="221815"/>
              </a:solidFill>
              <a:latin typeface="游ゴシック" panose="020B0400000000000000" pitchFamily="50" charset="-128"/>
              <a:ea typeface="游ゴシック" panose="020B0400000000000000" pitchFamily="50" charset="-128"/>
            </a:endParaRPr>
          </a:p>
          <a:p>
            <a:pPr algn="ctr"/>
            <a:r>
              <a:rPr kumimoji="1" lang="en-US" altLang="ja-JP" sz="600" b="1" dirty="0">
                <a:solidFill>
                  <a:srgbClr val="221815"/>
                </a:solidFill>
                <a:latin typeface="游ゴシック" panose="020B0400000000000000" pitchFamily="50" charset="-128"/>
                <a:ea typeface="游ゴシック" panose="020B0400000000000000" pitchFamily="50" charset="-128"/>
              </a:rPr>
              <a:t>18</a:t>
            </a:r>
            <a:r>
              <a:rPr kumimoji="1" lang="ja-JP" altLang="en-US" sz="600" b="1" dirty="0">
                <a:solidFill>
                  <a:srgbClr val="221815"/>
                </a:solidFill>
                <a:latin typeface="游ゴシック" panose="020B0400000000000000" pitchFamily="50" charset="-128"/>
                <a:ea typeface="游ゴシック" panose="020B0400000000000000" pitchFamily="50" charset="-128"/>
              </a:rPr>
              <a:t>歳到達後の</a:t>
            </a:r>
            <a:endParaRPr kumimoji="1" lang="en-US" altLang="ja-JP" sz="600" b="1" dirty="0">
              <a:solidFill>
                <a:srgbClr val="221815"/>
              </a:solidFill>
              <a:latin typeface="游ゴシック" panose="020B0400000000000000" pitchFamily="50" charset="-128"/>
              <a:ea typeface="游ゴシック" panose="020B0400000000000000" pitchFamily="50" charset="-128"/>
            </a:endParaRPr>
          </a:p>
          <a:p>
            <a:pPr algn="ctr"/>
            <a:r>
              <a:rPr kumimoji="1" lang="ja-JP" altLang="en-US" sz="600" b="1" dirty="0">
                <a:solidFill>
                  <a:srgbClr val="221815"/>
                </a:solidFill>
                <a:latin typeface="游ゴシック" panose="020B0400000000000000" pitchFamily="50" charset="-128"/>
                <a:ea typeface="游ゴシック" panose="020B0400000000000000" pitchFamily="50" charset="-128"/>
              </a:rPr>
              <a:t>最初の年度末まで</a:t>
            </a:r>
          </a:p>
        </p:txBody>
      </p:sp>
      <p:sp>
        <p:nvSpPr>
          <p:cNvPr id="234" name="テキスト ボックス 233">
            <a:extLst>
              <a:ext uri="{FF2B5EF4-FFF2-40B4-BE49-F238E27FC236}">
                <a16:creationId xmlns:a16="http://schemas.microsoft.com/office/drawing/2014/main" id="{8CE39250-2199-B735-9D3B-44F4B462D797}"/>
              </a:ext>
            </a:extLst>
          </p:cNvPr>
          <p:cNvSpPr txBox="1"/>
          <p:nvPr/>
        </p:nvSpPr>
        <p:spPr>
          <a:xfrm>
            <a:off x="4021474" y="6687109"/>
            <a:ext cx="2666114" cy="310854"/>
          </a:xfrm>
          <a:prstGeom prst="rect">
            <a:avLst/>
          </a:prstGeom>
          <a:noFill/>
        </p:spPr>
        <p:txBody>
          <a:bodyPr wrap="none" rtlCol="0">
            <a:spAutoFit/>
          </a:bodyPr>
          <a:lstStyle/>
          <a:p>
            <a:r>
              <a:rPr kumimoji="1" lang="en-US" altLang="ja-JP" sz="710" b="1" dirty="0">
                <a:solidFill>
                  <a:srgbClr val="221815"/>
                </a:solidFill>
                <a:latin typeface="游ゴシック" panose="020B0400000000000000" pitchFamily="50" charset="-128"/>
                <a:ea typeface="游ゴシック" panose="020B0400000000000000" pitchFamily="50" charset="-128"/>
              </a:rPr>
              <a:t>※</a:t>
            </a:r>
            <a:r>
              <a:rPr kumimoji="1" lang="ja-JP" altLang="en-US" sz="710" b="1" dirty="0">
                <a:solidFill>
                  <a:srgbClr val="221815"/>
                </a:solidFill>
                <a:latin typeface="游ゴシック" panose="020B0400000000000000" pitchFamily="50" charset="-128"/>
                <a:ea typeface="游ゴシック" panose="020B0400000000000000" pitchFamily="50" charset="-128"/>
              </a:rPr>
              <a:t>特例給付は無くなり、受給者全員が上記の支給額に。</a:t>
            </a:r>
          </a:p>
          <a:p>
            <a:r>
              <a:rPr kumimoji="1" lang="en-US" altLang="ja-JP" sz="710" b="1" dirty="0">
                <a:solidFill>
                  <a:srgbClr val="221815"/>
                </a:solidFill>
                <a:latin typeface="游ゴシック" panose="020B0400000000000000" pitchFamily="50" charset="-128"/>
                <a:ea typeface="游ゴシック" panose="020B0400000000000000" pitchFamily="50" charset="-128"/>
              </a:rPr>
              <a:t>※</a:t>
            </a:r>
            <a:r>
              <a:rPr kumimoji="1" lang="ja-JP" altLang="en-US" sz="710" b="1" dirty="0">
                <a:solidFill>
                  <a:srgbClr val="221815"/>
                </a:solidFill>
                <a:latin typeface="游ゴシック" panose="020B0400000000000000" pitchFamily="50" charset="-128"/>
                <a:ea typeface="游ゴシック" panose="020B0400000000000000" pitchFamily="50" charset="-128"/>
              </a:rPr>
              <a:t>第三子以降の算定対象は</a:t>
            </a:r>
            <a:r>
              <a:rPr kumimoji="1" lang="en-US" altLang="ja-JP" sz="710" b="1" dirty="0">
                <a:solidFill>
                  <a:srgbClr val="221815"/>
                </a:solidFill>
                <a:latin typeface="游ゴシック" panose="020B0400000000000000" pitchFamily="50" charset="-128"/>
                <a:ea typeface="游ゴシック" panose="020B0400000000000000" pitchFamily="50" charset="-128"/>
              </a:rPr>
              <a:t>22</a:t>
            </a:r>
            <a:r>
              <a:rPr kumimoji="1" lang="ja-JP" altLang="en-US" sz="710" b="1" dirty="0">
                <a:solidFill>
                  <a:srgbClr val="221815"/>
                </a:solidFill>
                <a:latin typeface="游ゴシック" panose="020B0400000000000000" pitchFamily="50" charset="-128"/>
                <a:ea typeface="游ゴシック" panose="020B0400000000000000" pitchFamily="50" charset="-128"/>
              </a:rPr>
              <a:t>歳到達後の最初の年度末まで。</a:t>
            </a:r>
          </a:p>
        </p:txBody>
      </p:sp>
      <p:grpSp>
        <p:nvGrpSpPr>
          <p:cNvPr id="236" name="グループ化 235">
            <a:extLst>
              <a:ext uri="{FF2B5EF4-FFF2-40B4-BE49-F238E27FC236}">
                <a16:creationId xmlns:a16="http://schemas.microsoft.com/office/drawing/2014/main" id="{7850D92C-ED2E-C060-38A3-6492DE26C60A}"/>
              </a:ext>
            </a:extLst>
          </p:cNvPr>
          <p:cNvGrpSpPr/>
          <p:nvPr/>
        </p:nvGrpSpPr>
        <p:grpSpPr>
          <a:xfrm>
            <a:off x="606518" y="7889845"/>
            <a:ext cx="528524" cy="200055"/>
            <a:chOff x="606518" y="7889845"/>
            <a:chExt cx="528524" cy="200055"/>
          </a:xfrm>
        </p:grpSpPr>
        <p:sp>
          <p:nvSpPr>
            <p:cNvPr id="57" name="四角形: 角を丸くする 56">
              <a:extLst>
                <a:ext uri="{FF2B5EF4-FFF2-40B4-BE49-F238E27FC236}">
                  <a16:creationId xmlns:a16="http://schemas.microsoft.com/office/drawing/2014/main" id="{CC705DDF-4CC6-CADE-721F-81CBD2C4DD85}"/>
                </a:ext>
              </a:extLst>
            </p:cNvPr>
            <p:cNvSpPr/>
            <p:nvPr/>
          </p:nvSpPr>
          <p:spPr>
            <a:xfrm>
              <a:off x="606518" y="7910536"/>
              <a:ext cx="528524" cy="136525"/>
            </a:xfrm>
            <a:prstGeom prst="roundRect">
              <a:avLst>
                <a:gd name="adj" fmla="val 50000"/>
              </a:avLst>
            </a:prstGeom>
            <a:solidFill>
              <a:srgbClr val="221815"/>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35" name="テキスト ボックス 234">
              <a:extLst>
                <a:ext uri="{FF2B5EF4-FFF2-40B4-BE49-F238E27FC236}">
                  <a16:creationId xmlns:a16="http://schemas.microsoft.com/office/drawing/2014/main" id="{C71181BB-E9C0-C721-F278-720F7C1902DA}"/>
                </a:ext>
              </a:extLst>
            </p:cNvPr>
            <p:cNvSpPr txBox="1"/>
            <p:nvPr/>
          </p:nvSpPr>
          <p:spPr>
            <a:xfrm>
              <a:off x="644275" y="7889845"/>
              <a:ext cx="453970"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支給月</a:t>
              </a:r>
            </a:p>
          </p:txBody>
        </p:sp>
      </p:grpSp>
      <p:grpSp>
        <p:nvGrpSpPr>
          <p:cNvPr id="238" name="グループ化 237">
            <a:extLst>
              <a:ext uri="{FF2B5EF4-FFF2-40B4-BE49-F238E27FC236}">
                <a16:creationId xmlns:a16="http://schemas.microsoft.com/office/drawing/2014/main" id="{A1F9BD0B-FACA-A1A1-B513-179D9E4C362D}"/>
              </a:ext>
            </a:extLst>
          </p:cNvPr>
          <p:cNvGrpSpPr/>
          <p:nvPr/>
        </p:nvGrpSpPr>
        <p:grpSpPr>
          <a:xfrm>
            <a:off x="4080292" y="7876040"/>
            <a:ext cx="528524" cy="200055"/>
            <a:chOff x="4080292" y="7876040"/>
            <a:chExt cx="528524" cy="200055"/>
          </a:xfrm>
        </p:grpSpPr>
        <p:sp>
          <p:nvSpPr>
            <p:cNvPr id="58" name="四角形: 角を丸くする 57">
              <a:extLst>
                <a:ext uri="{FF2B5EF4-FFF2-40B4-BE49-F238E27FC236}">
                  <a16:creationId xmlns:a16="http://schemas.microsoft.com/office/drawing/2014/main" id="{AA27D6CF-07A7-E376-19C3-587BC34EBE00}"/>
                </a:ext>
              </a:extLst>
            </p:cNvPr>
            <p:cNvSpPr/>
            <p:nvPr/>
          </p:nvSpPr>
          <p:spPr>
            <a:xfrm>
              <a:off x="4080292" y="7910536"/>
              <a:ext cx="528524" cy="136525"/>
            </a:xfrm>
            <a:prstGeom prst="roundRect">
              <a:avLst>
                <a:gd name="adj" fmla="val 50000"/>
              </a:avLst>
            </a:prstGeom>
            <a:solidFill>
              <a:srgbClr val="221815"/>
            </a:solidFill>
            <a:ln>
              <a:noFill/>
            </a:ln>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latin typeface="游ゴシック" panose="020B0400000000000000" pitchFamily="50" charset="-128"/>
                <a:ea typeface="游ゴシック" panose="020B0400000000000000" pitchFamily="50" charset="-128"/>
              </a:endParaRPr>
            </a:p>
          </p:txBody>
        </p:sp>
        <p:sp>
          <p:nvSpPr>
            <p:cNvPr id="237" name="テキスト ボックス 236">
              <a:extLst>
                <a:ext uri="{FF2B5EF4-FFF2-40B4-BE49-F238E27FC236}">
                  <a16:creationId xmlns:a16="http://schemas.microsoft.com/office/drawing/2014/main" id="{CACC1B94-4747-73DC-C6B2-822556410450}"/>
                </a:ext>
              </a:extLst>
            </p:cNvPr>
            <p:cNvSpPr txBox="1"/>
            <p:nvPr/>
          </p:nvSpPr>
          <p:spPr>
            <a:xfrm>
              <a:off x="4127046" y="7876040"/>
              <a:ext cx="453970" cy="200055"/>
            </a:xfrm>
            <a:prstGeom prst="rect">
              <a:avLst/>
            </a:prstGeom>
            <a:noFill/>
          </p:spPr>
          <p:txBody>
            <a:bodyPr wrap="none" rtlCol="0">
              <a:spAutoFit/>
            </a:bodyPr>
            <a:lstStyle/>
            <a:p>
              <a:r>
                <a:rPr kumimoji="1" lang="ja-JP" altLang="en-US" sz="700" b="1" dirty="0">
                  <a:solidFill>
                    <a:schemeClr val="bg1"/>
                  </a:solidFill>
                  <a:latin typeface="游ゴシック" panose="020B0400000000000000" pitchFamily="50" charset="-128"/>
                  <a:ea typeface="游ゴシック" panose="020B0400000000000000" pitchFamily="50" charset="-128"/>
                </a:rPr>
                <a:t>支給月</a:t>
              </a:r>
            </a:p>
          </p:txBody>
        </p:sp>
      </p:grpSp>
      <p:sp>
        <p:nvSpPr>
          <p:cNvPr id="239" name="テキスト ボックス 238">
            <a:extLst>
              <a:ext uri="{FF2B5EF4-FFF2-40B4-BE49-F238E27FC236}">
                <a16:creationId xmlns:a16="http://schemas.microsoft.com/office/drawing/2014/main" id="{D6910D31-B223-559B-F894-8A125AE04E03}"/>
              </a:ext>
            </a:extLst>
          </p:cNvPr>
          <p:cNvSpPr txBox="1"/>
          <p:nvPr/>
        </p:nvSpPr>
        <p:spPr>
          <a:xfrm>
            <a:off x="542777" y="7998459"/>
            <a:ext cx="1784463" cy="346249"/>
          </a:xfrm>
          <a:prstGeom prst="rect">
            <a:avLst/>
          </a:prstGeom>
          <a:noFill/>
        </p:spPr>
        <p:txBody>
          <a:bodyPr wrap="none" rtlCol="0">
            <a:spAutoFit/>
          </a:bodyPr>
          <a:lstStyle/>
          <a:p>
            <a:r>
              <a:rPr kumimoji="1" lang="en-US" altLang="ja-JP" sz="1100" b="1" dirty="0">
                <a:latin typeface="游ゴシック" panose="020B0400000000000000" pitchFamily="50" charset="-128"/>
                <a:ea typeface="游ゴシック" panose="020B0400000000000000" pitchFamily="50" charset="-128"/>
              </a:rPr>
              <a:t>2</a:t>
            </a:r>
            <a:r>
              <a:rPr kumimoji="1" lang="ja-JP" altLang="en-US" sz="1100" b="1" dirty="0">
                <a:latin typeface="游ゴシック" panose="020B0400000000000000" pitchFamily="50" charset="-128"/>
                <a:ea typeface="游ゴシック" panose="020B0400000000000000" pitchFamily="50" charset="-128"/>
              </a:rPr>
              <a:t>月･</a:t>
            </a:r>
            <a:r>
              <a:rPr kumimoji="1" lang="en-US" altLang="ja-JP" sz="1100" b="1" dirty="0">
                <a:latin typeface="游ゴシック" panose="020B0400000000000000" pitchFamily="50" charset="-128"/>
                <a:ea typeface="游ゴシック" panose="020B0400000000000000" pitchFamily="50" charset="-128"/>
              </a:rPr>
              <a:t>6</a:t>
            </a:r>
            <a:r>
              <a:rPr kumimoji="1" lang="ja-JP" altLang="en-US" sz="1100" b="1" dirty="0">
                <a:latin typeface="游ゴシック" panose="020B0400000000000000" pitchFamily="50" charset="-128"/>
                <a:ea typeface="游ゴシック" panose="020B0400000000000000" pitchFamily="50" charset="-128"/>
              </a:rPr>
              <a:t>月･</a:t>
            </a:r>
            <a:r>
              <a:rPr kumimoji="1" lang="en-US" altLang="ja-JP" sz="1100" b="1" dirty="0">
                <a:latin typeface="游ゴシック" panose="020B0400000000000000" pitchFamily="50" charset="-128"/>
                <a:ea typeface="游ゴシック" panose="020B0400000000000000" pitchFamily="50" charset="-128"/>
              </a:rPr>
              <a:t>10</a:t>
            </a:r>
            <a:r>
              <a:rPr kumimoji="1" lang="ja-JP" altLang="en-US" sz="1100" b="1" dirty="0">
                <a:latin typeface="游ゴシック" panose="020B0400000000000000" pitchFamily="50" charset="-128"/>
                <a:ea typeface="游ゴシック" panose="020B0400000000000000" pitchFamily="50" charset="-128"/>
              </a:rPr>
              <a:t>月</a:t>
            </a:r>
            <a:r>
              <a:rPr kumimoji="1" lang="en-US" altLang="ja-JP" sz="1650" b="1" dirty="0">
                <a:latin typeface="游ゴシック" panose="020B0400000000000000" pitchFamily="50" charset="-128"/>
                <a:ea typeface="游ゴシック" panose="020B0400000000000000" pitchFamily="50" charset="-128"/>
              </a:rPr>
              <a:t>(</a:t>
            </a:r>
            <a:r>
              <a:rPr kumimoji="1" lang="ja-JP" altLang="en-US" sz="1650" b="1" dirty="0">
                <a:latin typeface="游ゴシック" panose="020B0400000000000000" pitchFamily="50" charset="-128"/>
                <a:ea typeface="游ゴシック" panose="020B0400000000000000" pitchFamily="50" charset="-128"/>
              </a:rPr>
              <a:t>年</a:t>
            </a:r>
            <a:r>
              <a:rPr kumimoji="1" lang="en-US" altLang="ja-JP" sz="1650" b="1" dirty="0">
                <a:latin typeface="游ゴシック" panose="020B0400000000000000" pitchFamily="50" charset="-128"/>
                <a:ea typeface="游ゴシック" panose="020B0400000000000000" pitchFamily="50" charset="-128"/>
              </a:rPr>
              <a:t>3</a:t>
            </a:r>
            <a:r>
              <a:rPr kumimoji="1" lang="ja-JP" altLang="en-US" sz="1650" b="1" dirty="0">
                <a:latin typeface="游ゴシック" panose="020B0400000000000000" pitchFamily="50" charset="-128"/>
                <a:ea typeface="游ゴシック" panose="020B0400000000000000" pitchFamily="50" charset="-128"/>
              </a:rPr>
              <a:t>回</a:t>
            </a:r>
            <a:r>
              <a:rPr kumimoji="1" lang="en-US" altLang="ja-JP" sz="1650" b="1" dirty="0">
                <a:latin typeface="游ゴシック" panose="020B0400000000000000" pitchFamily="50" charset="-128"/>
                <a:ea typeface="游ゴシック" panose="020B0400000000000000" pitchFamily="50" charset="-128"/>
              </a:rPr>
              <a:t>)</a:t>
            </a:r>
            <a:endParaRPr kumimoji="1" lang="ja-JP" altLang="en-US" sz="1650" b="1" dirty="0">
              <a:latin typeface="游ゴシック" panose="020B0400000000000000" pitchFamily="50" charset="-128"/>
              <a:ea typeface="游ゴシック" panose="020B0400000000000000" pitchFamily="50" charset="-128"/>
            </a:endParaRPr>
          </a:p>
        </p:txBody>
      </p:sp>
      <p:sp>
        <p:nvSpPr>
          <p:cNvPr id="240" name="テキスト ボックス 239">
            <a:extLst>
              <a:ext uri="{FF2B5EF4-FFF2-40B4-BE49-F238E27FC236}">
                <a16:creationId xmlns:a16="http://schemas.microsoft.com/office/drawing/2014/main" id="{2618A105-4393-9D6E-0891-A5CC0339142F}"/>
              </a:ext>
            </a:extLst>
          </p:cNvPr>
          <p:cNvSpPr txBox="1"/>
          <p:nvPr/>
        </p:nvSpPr>
        <p:spPr>
          <a:xfrm>
            <a:off x="527246" y="8272781"/>
            <a:ext cx="1441420" cy="200055"/>
          </a:xfrm>
          <a:prstGeom prst="rect">
            <a:avLst/>
          </a:prstGeom>
          <a:noFill/>
        </p:spPr>
        <p:txBody>
          <a:bodyPr wrap="none" rtlCol="0">
            <a:spAutoFit/>
          </a:bodyPr>
          <a:lstStyle/>
          <a:p>
            <a:r>
              <a:rPr kumimoji="1" lang="en-US" altLang="ja-JP" sz="700" b="1" dirty="0">
                <a:latin typeface="游ゴシック" panose="020B0400000000000000" pitchFamily="50" charset="-128"/>
                <a:ea typeface="游ゴシック" panose="020B0400000000000000" pitchFamily="50" charset="-128"/>
              </a:rPr>
              <a:t>※</a:t>
            </a:r>
            <a:r>
              <a:rPr kumimoji="1" lang="ja-JP" altLang="en-US" sz="700" b="1" dirty="0">
                <a:latin typeface="游ゴシック" panose="020B0400000000000000" pitchFamily="50" charset="-128"/>
                <a:ea typeface="游ゴシック" panose="020B0400000000000000" pitchFamily="50" charset="-128"/>
              </a:rPr>
              <a:t>各前月までの４か月分を支給</a:t>
            </a:r>
          </a:p>
        </p:txBody>
      </p:sp>
      <p:sp>
        <p:nvSpPr>
          <p:cNvPr id="241" name="テキスト ボックス 240">
            <a:extLst>
              <a:ext uri="{FF2B5EF4-FFF2-40B4-BE49-F238E27FC236}">
                <a16:creationId xmlns:a16="http://schemas.microsoft.com/office/drawing/2014/main" id="{E786FBCE-74E0-BA57-E248-FE648C0E9694}"/>
              </a:ext>
            </a:extLst>
          </p:cNvPr>
          <p:cNvSpPr txBox="1"/>
          <p:nvPr/>
        </p:nvSpPr>
        <p:spPr>
          <a:xfrm>
            <a:off x="4017266" y="7935270"/>
            <a:ext cx="2978701" cy="430887"/>
          </a:xfrm>
          <a:prstGeom prst="rect">
            <a:avLst/>
          </a:prstGeom>
          <a:noFill/>
        </p:spPr>
        <p:txBody>
          <a:bodyPr wrap="none" rtlCol="0">
            <a:spAutoFit/>
          </a:bodyPr>
          <a:lstStyle/>
          <a:p>
            <a:r>
              <a:rPr kumimoji="1" lang="en-US" altLang="ja-JP" sz="1100" b="1" dirty="0">
                <a:solidFill>
                  <a:srgbClr val="FFF100"/>
                </a:solidFill>
                <a:latin typeface="游ゴシック" panose="020B0400000000000000" pitchFamily="50" charset="-128"/>
                <a:ea typeface="游ゴシック" panose="020B0400000000000000" pitchFamily="50" charset="-128"/>
              </a:rPr>
              <a:t>2</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1100" b="1" dirty="0">
                <a:solidFill>
                  <a:srgbClr val="FFF100"/>
                </a:solidFill>
                <a:latin typeface="游ゴシック" panose="020B0400000000000000" pitchFamily="50" charset="-128"/>
                <a:ea typeface="游ゴシック" panose="020B0400000000000000" pitchFamily="50" charset="-128"/>
              </a:rPr>
              <a:t>4</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1100" b="1" dirty="0">
                <a:solidFill>
                  <a:srgbClr val="FFF100"/>
                </a:solidFill>
                <a:latin typeface="游ゴシック" panose="020B0400000000000000" pitchFamily="50" charset="-128"/>
                <a:ea typeface="游ゴシック" panose="020B0400000000000000" pitchFamily="50" charset="-128"/>
              </a:rPr>
              <a:t>6</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1100" b="1" dirty="0">
                <a:solidFill>
                  <a:srgbClr val="FFF100"/>
                </a:solidFill>
                <a:latin typeface="游ゴシック" panose="020B0400000000000000" pitchFamily="50" charset="-128"/>
                <a:ea typeface="游ゴシック" panose="020B0400000000000000" pitchFamily="50" charset="-128"/>
              </a:rPr>
              <a:t>8</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1100" b="1" dirty="0">
                <a:solidFill>
                  <a:srgbClr val="FFF100"/>
                </a:solidFill>
                <a:latin typeface="游ゴシック" panose="020B0400000000000000" pitchFamily="50" charset="-128"/>
                <a:ea typeface="游ゴシック" panose="020B0400000000000000" pitchFamily="50" charset="-128"/>
              </a:rPr>
              <a:t>10</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1100" b="1" dirty="0">
                <a:solidFill>
                  <a:srgbClr val="FFF100"/>
                </a:solidFill>
                <a:latin typeface="游ゴシック" panose="020B0400000000000000" pitchFamily="50" charset="-128"/>
                <a:ea typeface="游ゴシック" panose="020B0400000000000000" pitchFamily="50" charset="-128"/>
              </a:rPr>
              <a:t>12</a:t>
            </a:r>
            <a:r>
              <a:rPr kumimoji="1" lang="ja-JP" altLang="en-US" sz="1100" b="1" dirty="0">
                <a:solidFill>
                  <a:srgbClr val="FFF100"/>
                </a:solidFill>
                <a:latin typeface="游ゴシック" panose="020B0400000000000000" pitchFamily="50" charset="-128"/>
                <a:ea typeface="游ゴシック" panose="020B0400000000000000" pitchFamily="50" charset="-128"/>
              </a:rPr>
              <a:t>月</a:t>
            </a:r>
            <a:r>
              <a:rPr kumimoji="1" lang="en-US" altLang="ja-JP" sz="2200" b="1" dirty="0">
                <a:solidFill>
                  <a:srgbClr val="FFF100"/>
                </a:solidFill>
                <a:latin typeface="游ゴシック" panose="020B0400000000000000" pitchFamily="50" charset="-128"/>
                <a:ea typeface="游ゴシック" panose="020B0400000000000000" pitchFamily="50" charset="-128"/>
              </a:rPr>
              <a:t>(</a:t>
            </a:r>
            <a:r>
              <a:rPr kumimoji="1" lang="ja-JP" altLang="en-US" sz="2200" b="1" dirty="0">
                <a:solidFill>
                  <a:srgbClr val="FFF100"/>
                </a:solidFill>
                <a:latin typeface="游ゴシック" panose="020B0400000000000000" pitchFamily="50" charset="-128"/>
                <a:ea typeface="游ゴシック" panose="020B0400000000000000" pitchFamily="50" charset="-128"/>
              </a:rPr>
              <a:t>年</a:t>
            </a:r>
            <a:r>
              <a:rPr kumimoji="1" lang="en-US" altLang="ja-JP" sz="2200" b="1" dirty="0">
                <a:solidFill>
                  <a:srgbClr val="FFF100"/>
                </a:solidFill>
                <a:latin typeface="游ゴシック" panose="020B0400000000000000" pitchFamily="50" charset="-128"/>
                <a:ea typeface="游ゴシック" panose="020B0400000000000000" pitchFamily="50" charset="-128"/>
              </a:rPr>
              <a:t>6</a:t>
            </a:r>
            <a:r>
              <a:rPr kumimoji="1" lang="ja-JP" altLang="en-US" sz="2200" b="1" dirty="0">
                <a:solidFill>
                  <a:srgbClr val="FFF100"/>
                </a:solidFill>
                <a:latin typeface="游ゴシック" panose="020B0400000000000000" pitchFamily="50" charset="-128"/>
                <a:ea typeface="游ゴシック" panose="020B0400000000000000" pitchFamily="50" charset="-128"/>
              </a:rPr>
              <a:t>回</a:t>
            </a:r>
            <a:r>
              <a:rPr kumimoji="1" lang="en-US" altLang="ja-JP" sz="2200" b="1" dirty="0">
                <a:solidFill>
                  <a:srgbClr val="FFF100"/>
                </a:solidFill>
                <a:latin typeface="游ゴシック" panose="020B0400000000000000" pitchFamily="50" charset="-128"/>
                <a:ea typeface="游ゴシック" panose="020B0400000000000000" pitchFamily="50" charset="-128"/>
              </a:rPr>
              <a:t>)</a:t>
            </a:r>
            <a:endParaRPr kumimoji="1" lang="ja-JP" altLang="en-US" sz="2200" b="1" dirty="0">
              <a:solidFill>
                <a:srgbClr val="FFF100"/>
              </a:solidFill>
              <a:latin typeface="游ゴシック" panose="020B0400000000000000" pitchFamily="50" charset="-128"/>
              <a:ea typeface="游ゴシック" panose="020B0400000000000000" pitchFamily="50" charset="-128"/>
            </a:endParaRPr>
          </a:p>
        </p:txBody>
      </p:sp>
      <p:sp>
        <p:nvSpPr>
          <p:cNvPr id="242" name="テキスト ボックス 241">
            <a:extLst>
              <a:ext uri="{FF2B5EF4-FFF2-40B4-BE49-F238E27FC236}">
                <a16:creationId xmlns:a16="http://schemas.microsoft.com/office/drawing/2014/main" id="{C5CF0756-F974-3494-ECD9-74CE440A5D6C}"/>
              </a:ext>
            </a:extLst>
          </p:cNvPr>
          <p:cNvSpPr txBox="1"/>
          <p:nvPr/>
        </p:nvSpPr>
        <p:spPr>
          <a:xfrm>
            <a:off x="4017266" y="8281875"/>
            <a:ext cx="1441420" cy="200055"/>
          </a:xfrm>
          <a:prstGeom prst="rect">
            <a:avLst/>
          </a:prstGeom>
          <a:noFill/>
        </p:spPr>
        <p:txBody>
          <a:bodyPr wrap="none" rtlCol="0">
            <a:spAutoFit/>
          </a:bodyPr>
          <a:lstStyle/>
          <a:p>
            <a:r>
              <a:rPr kumimoji="1" lang="en-US" altLang="ja-JP" sz="700" b="1" dirty="0">
                <a:latin typeface="游ゴシック" panose="020B0400000000000000" pitchFamily="50" charset="-128"/>
                <a:ea typeface="游ゴシック" panose="020B0400000000000000" pitchFamily="50" charset="-128"/>
              </a:rPr>
              <a:t>※</a:t>
            </a:r>
            <a:r>
              <a:rPr kumimoji="1" lang="ja-JP" altLang="en-US" sz="700" b="1" dirty="0">
                <a:latin typeface="游ゴシック" panose="020B0400000000000000" pitchFamily="50" charset="-128"/>
                <a:ea typeface="游ゴシック" panose="020B0400000000000000" pitchFamily="50" charset="-128"/>
              </a:rPr>
              <a:t>各前月までの２か月分を支給</a:t>
            </a:r>
          </a:p>
        </p:txBody>
      </p:sp>
      <p:sp>
        <p:nvSpPr>
          <p:cNvPr id="243" name="テキスト ボックス 242">
            <a:extLst>
              <a:ext uri="{FF2B5EF4-FFF2-40B4-BE49-F238E27FC236}">
                <a16:creationId xmlns:a16="http://schemas.microsoft.com/office/drawing/2014/main" id="{204508EE-6779-B69E-C866-7D7676A559CA}"/>
              </a:ext>
            </a:extLst>
          </p:cNvPr>
          <p:cNvSpPr txBox="1"/>
          <p:nvPr/>
        </p:nvSpPr>
        <p:spPr>
          <a:xfrm>
            <a:off x="217819" y="1359796"/>
            <a:ext cx="3964547" cy="847924"/>
          </a:xfrm>
          <a:prstGeom prst="rect">
            <a:avLst/>
          </a:prstGeom>
          <a:noFill/>
        </p:spPr>
        <p:txBody>
          <a:bodyPr wrap="none" rtlCol="0">
            <a:spAutoFit/>
          </a:bodyPr>
          <a:lstStyle/>
          <a:p>
            <a:r>
              <a:rPr kumimoji="1" lang="ja-JP" altLang="en-US" sz="4910" b="1" dirty="0">
                <a:latin typeface="游ゴシック" panose="020B0400000000000000" pitchFamily="50" charset="-128"/>
                <a:ea typeface="游ゴシック" panose="020B0400000000000000" pitchFamily="50" charset="-128"/>
              </a:rPr>
              <a:t>変わります！</a:t>
            </a:r>
          </a:p>
        </p:txBody>
      </p:sp>
      <p:sp>
        <p:nvSpPr>
          <p:cNvPr id="244" name="テキスト ボックス 243">
            <a:extLst>
              <a:ext uri="{FF2B5EF4-FFF2-40B4-BE49-F238E27FC236}">
                <a16:creationId xmlns:a16="http://schemas.microsoft.com/office/drawing/2014/main" id="{F964BDEE-9A79-352B-338D-17C201824F2E}"/>
              </a:ext>
            </a:extLst>
          </p:cNvPr>
          <p:cNvSpPr txBox="1"/>
          <p:nvPr/>
        </p:nvSpPr>
        <p:spPr>
          <a:xfrm>
            <a:off x="6227703" y="511925"/>
            <a:ext cx="734496" cy="332270"/>
          </a:xfrm>
          <a:prstGeom prst="rect">
            <a:avLst/>
          </a:prstGeom>
          <a:noFill/>
        </p:spPr>
        <p:txBody>
          <a:bodyPr wrap="none" rtlCol="0">
            <a:spAutoFit/>
          </a:bodyPr>
          <a:lstStyle/>
          <a:p>
            <a:pPr algn="ctr">
              <a:lnSpc>
                <a:spcPct val="80000"/>
              </a:lnSpc>
            </a:pPr>
            <a:r>
              <a:rPr kumimoji="1" lang="ja-JP" altLang="en-US" sz="1200" b="1" dirty="0">
                <a:solidFill>
                  <a:srgbClr val="221815"/>
                </a:solidFill>
                <a:latin typeface="游ゴシック" panose="020B0400000000000000" pitchFamily="50" charset="-128"/>
                <a:ea typeface="游ゴシック" panose="020B0400000000000000" pitchFamily="50" charset="-128"/>
              </a:rPr>
              <a:t>令和</a:t>
            </a:r>
            <a:r>
              <a:rPr kumimoji="1" lang="en-US" altLang="ja-JP" sz="1200" b="1" dirty="0">
                <a:solidFill>
                  <a:srgbClr val="221815"/>
                </a:solidFill>
                <a:latin typeface="游ゴシック" panose="020B0400000000000000" pitchFamily="50" charset="-128"/>
                <a:ea typeface="游ゴシック" panose="020B0400000000000000" pitchFamily="50" charset="-128"/>
              </a:rPr>
              <a:t>6</a:t>
            </a:r>
            <a:r>
              <a:rPr kumimoji="1" lang="ja-JP" altLang="en-US" sz="1200" b="1" dirty="0">
                <a:solidFill>
                  <a:srgbClr val="221815"/>
                </a:solidFill>
                <a:latin typeface="游ゴシック" panose="020B0400000000000000" pitchFamily="50" charset="-128"/>
                <a:ea typeface="游ゴシック" panose="020B0400000000000000" pitchFamily="50" charset="-128"/>
              </a:rPr>
              <a:t>年</a:t>
            </a:r>
            <a:endParaRPr kumimoji="1" lang="en-US" altLang="ja-JP" sz="1200" b="1" dirty="0">
              <a:solidFill>
                <a:srgbClr val="221815"/>
              </a:solidFill>
              <a:latin typeface="游ゴシック" panose="020B0400000000000000" pitchFamily="50" charset="-128"/>
              <a:ea typeface="游ゴシック" panose="020B0400000000000000" pitchFamily="50" charset="-128"/>
            </a:endParaRPr>
          </a:p>
          <a:p>
            <a:pPr algn="ctr">
              <a:lnSpc>
                <a:spcPct val="80000"/>
              </a:lnSpc>
            </a:pPr>
            <a:r>
              <a:rPr kumimoji="1" lang="ja-JP" altLang="en-US" sz="720" b="1" dirty="0">
                <a:solidFill>
                  <a:srgbClr val="221815"/>
                </a:solidFill>
                <a:latin typeface="游ゴシック" panose="020B0400000000000000" pitchFamily="50" charset="-128"/>
                <a:ea typeface="游ゴシック" panose="020B0400000000000000" pitchFamily="50" charset="-128"/>
              </a:rPr>
              <a:t>（</a:t>
            </a:r>
            <a:r>
              <a:rPr kumimoji="1" lang="en-US" altLang="ja-JP" sz="720" b="1" dirty="0">
                <a:solidFill>
                  <a:srgbClr val="221815"/>
                </a:solidFill>
                <a:latin typeface="游ゴシック" panose="020B0400000000000000" pitchFamily="50" charset="-128"/>
                <a:ea typeface="游ゴシック" panose="020B0400000000000000" pitchFamily="50" charset="-128"/>
              </a:rPr>
              <a:t>2024</a:t>
            </a:r>
            <a:r>
              <a:rPr kumimoji="1" lang="ja-JP" altLang="en-US" sz="720" b="1" dirty="0">
                <a:solidFill>
                  <a:srgbClr val="221815"/>
                </a:solidFill>
                <a:latin typeface="游ゴシック" panose="020B0400000000000000" pitchFamily="50" charset="-128"/>
                <a:ea typeface="游ゴシック" panose="020B0400000000000000" pitchFamily="50" charset="-128"/>
              </a:rPr>
              <a:t>年）</a:t>
            </a:r>
          </a:p>
        </p:txBody>
      </p:sp>
      <p:sp>
        <p:nvSpPr>
          <p:cNvPr id="245" name="テキスト ボックス 244">
            <a:extLst>
              <a:ext uri="{FF2B5EF4-FFF2-40B4-BE49-F238E27FC236}">
                <a16:creationId xmlns:a16="http://schemas.microsoft.com/office/drawing/2014/main" id="{C2D433F8-00C9-4876-8653-AEC834A72D19}"/>
              </a:ext>
            </a:extLst>
          </p:cNvPr>
          <p:cNvSpPr txBox="1"/>
          <p:nvPr/>
        </p:nvSpPr>
        <p:spPr>
          <a:xfrm>
            <a:off x="5951912" y="774700"/>
            <a:ext cx="1367682" cy="588751"/>
          </a:xfrm>
          <a:prstGeom prst="rect">
            <a:avLst/>
          </a:prstGeom>
          <a:noFill/>
        </p:spPr>
        <p:txBody>
          <a:bodyPr wrap="none" rtlCol="0">
            <a:spAutoFit/>
          </a:bodyPr>
          <a:lstStyle/>
          <a:p>
            <a:pPr algn="ctr">
              <a:lnSpc>
                <a:spcPct val="80000"/>
              </a:lnSpc>
            </a:pPr>
            <a:r>
              <a:rPr kumimoji="1" lang="en-US" altLang="ja-JP" sz="3200" b="1" dirty="0">
                <a:latin typeface="游ゴシック" panose="020B0400000000000000" pitchFamily="50" charset="-128"/>
                <a:ea typeface="游ゴシック" panose="020B0400000000000000" pitchFamily="50" charset="-128"/>
              </a:rPr>
              <a:t>10</a:t>
            </a:r>
            <a:r>
              <a:rPr kumimoji="1" lang="ja-JP" altLang="en-US" sz="2800" b="1" dirty="0">
                <a:latin typeface="游ゴシック" panose="020B0400000000000000" pitchFamily="50" charset="-128"/>
                <a:ea typeface="游ゴシック" panose="020B0400000000000000" pitchFamily="50" charset="-128"/>
              </a:rPr>
              <a:t>月</a:t>
            </a:r>
            <a:r>
              <a:rPr kumimoji="1" lang="ja-JP" altLang="en-US" sz="1370" b="1" dirty="0">
                <a:latin typeface="游ゴシック" panose="020B0400000000000000" pitchFamily="50" charset="-128"/>
                <a:ea typeface="游ゴシック" panose="020B0400000000000000" pitchFamily="50" charset="-128"/>
              </a:rPr>
              <a:t>から</a:t>
            </a:r>
            <a:endParaRPr kumimoji="1" lang="en-US" altLang="ja-JP" sz="1370" b="1" dirty="0">
              <a:latin typeface="游ゴシック" panose="020B0400000000000000" pitchFamily="50" charset="-128"/>
              <a:ea typeface="游ゴシック" panose="020B0400000000000000" pitchFamily="50" charset="-128"/>
            </a:endParaRPr>
          </a:p>
          <a:p>
            <a:pPr algn="ctr">
              <a:lnSpc>
                <a:spcPct val="80000"/>
              </a:lnSpc>
            </a:pPr>
            <a:r>
              <a:rPr kumimoji="1" lang="ja-JP" altLang="en-US" sz="800" b="1" dirty="0">
                <a:latin typeface="游ゴシック" panose="020B0400000000000000" pitchFamily="50" charset="-128"/>
                <a:ea typeface="游ゴシック" panose="020B0400000000000000" pitchFamily="50" charset="-128"/>
              </a:rPr>
              <a:t>（</a:t>
            </a:r>
            <a:r>
              <a:rPr kumimoji="1" lang="en-US" altLang="ja-JP" sz="800" b="1" dirty="0">
                <a:latin typeface="游ゴシック" panose="020B0400000000000000" pitchFamily="50" charset="-128"/>
                <a:ea typeface="游ゴシック" panose="020B0400000000000000" pitchFamily="50" charset="-128"/>
              </a:rPr>
              <a:t>12</a:t>
            </a:r>
            <a:r>
              <a:rPr kumimoji="1" lang="ja-JP" altLang="en-US" sz="800" b="1" dirty="0">
                <a:latin typeface="游ゴシック" panose="020B0400000000000000" pitchFamily="50" charset="-128"/>
                <a:ea typeface="游ゴシック" panose="020B0400000000000000" pitchFamily="50" charset="-128"/>
              </a:rPr>
              <a:t>月支給分から）</a:t>
            </a:r>
            <a:endParaRPr kumimoji="1" lang="en-US" altLang="ja-JP" sz="800" b="1" dirty="0">
              <a:latin typeface="游ゴシック" panose="020B0400000000000000" pitchFamily="50" charset="-128"/>
              <a:ea typeface="游ゴシック" panose="020B0400000000000000" pitchFamily="50" charset="-128"/>
            </a:endParaRPr>
          </a:p>
        </p:txBody>
      </p:sp>
    </p:spTree>
    <p:extLst>
      <p:ext uri="{BB962C8B-B14F-4D97-AF65-F5344CB8AC3E}">
        <p14:creationId xmlns:p14="http://schemas.microsoft.com/office/powerpoint/2010/main" val="13217953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288</TotalTime>
  <Words>598</Words>
  <Application>Microsoft Office PowerPoint</Application>
  <PresentationFormat>ユーザー設定</PresentationFormat>
  <Paragraphs>64</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游ゴシック</vt:lpstr>
      <vt:lpstr>Calibri</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児童手当リーフレット_0902_fix_s</dc:title>
  <dc:creator>田所泉</dc:creator>
  <cp:lastModifiedBy>盛岡 智佳子</cp:lastModifiedBy>
  <cp:revision>4</cp:revision>
  <dcterms:created xsi:type="dcterms:W3CDTF">2024-09-09T05:59:34Z</dcterms:created>
  <dcterms:modified xsi:type="dcterms:W3CDTF">2024-12-03T04:19:44Z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2024-09-05T00:00:00Z</vt:filetime>
  </property>
  <property fmtid="{D5CDD505-2E9C-101B-9397-08002B2CF9AE}" pid="3" name="Creator">
    <vt:lpwstr>Adobe Illustrator 25.4 (Macintosh)</vt:lpwstr>
  </property>
  <property fmtid="{D5CDD505-2E9C-101B-9397-08002B2CF9AE}" pid="4" name="LastSaved">
    <vt:filetime>2024-09-09T00:00:00Z</vt:filetime>
  </property>
  <property fmtid="{D5CDD505-2E9C-101B-9397-08002B2CF9AE}" pid="5" name="Producer">
    <vt:lpwstr>Adobe PDF library 16.00</vt:lpwstr>
  </property>
</Properties>
</file>